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ppt/revisionInfo.xml" ContentType="application/vnd.ms-powerpoint.revisioninfo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6858000" cy="969645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81A8"/>
    <a:srgbClr val="03BFBA"/>
    <a:srgbClr val="FCE209"/>
    <a:srgbClr val="1B1B1B"/>
    <a:srgbClr val="FEEC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2E6211-B28A-722B-EA28-F950013F5CF2}" v="1954" dt="2024-05-30T22:25:27.7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>
        <p:scale>
          <a:sx n="150" d="100"/>
          <a:sy n="150" d="100"/>
        </p:scale>
        <p:origin x="432" y="-55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12" Type="http://schemas.openxmlformats.org/officeDocument/2006/relationships/customXml" Target="../customXml/item4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57250" y="1586898"/>
            <a:ext cx="5143500" cy="3375801"/>
          </a:xfrm>
        </p:spPr>
        <p:txBody>
          <a:bodyPr anchor="b"/>
          <a:lstStyle>
            <a:lvl1pPr algn="ctr">
              <a:defRPr sz="2286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57250" y="5092884"/>
            <a:ext cx="5143500" cy="2341063"/>
          </a:xfrm>
        </p:spPr>
        <p:txBody>
          <a:bodyPr/>
          <a:lstStyle>
            <a:lvl1pPr marL="0" indent="0" algn="ctr">
              <a:buNone/>
              <a:defRPr sz="915"/>
            </a:lvl1pPr>
            <a:lvl2pPr marL="174246" indent="0" algn="ctr">
              <a:buNone/>
              <a:defRPr sz="762"/>
            </a:lvl2pPr>
            <a:lvl3pPr marL="348494" indent="0" algn="ctr">
              <a:buNone/>
              <a:defRPr sz="686"/>
            </a:lvl3pPr>
            <a:lvl4pPr marL="522741" indent="0" algn="ctr">
              <a:buNone/>
              <a:defRPr sz="610"/>
            </a:lvl4pPr>
            <a:lvl5pPr marL="696988" indent="0" algn="ctr">
              <a:buNone/>
              <a:defRPr sz="610"/>
            </a:lvl5pPr>
            <a:lvl6pPr marL="871234" indent="0" algn="ctr">
              <a:buNone/>
              <a:defRPr sz="610"/>
            </a:lvl6pPr>
            <a:lvl7pPr marL="1045482" indent="0" algn="ctr">
              <a:buNone/>
              <a:defRPr sz="610"/>
            </a:lvl7pPr>
            <a:lvl8pPr marL="1219728" indent="0" algn="ctr">
              <a:buNone/>
              <a:defRPr sz="610"/>
            </a:lvl8pPr>
            <a:lvl9pPr marL="1393974" indent="0" algn="ctr">
              <a:buNone/>
              <a:defRPr sz="61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03.06.2024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130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03.06.2024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7188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4907756" y="516249"/>
            <a:ext cx="1478756" cy="8217293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71487" y="516249"/>
            <a:ext cx="4350544" cy="821729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03.06.2024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578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03.06.2024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5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924" y="2417382"/>
            <a:ext cx="5915025" cy="4033452"/>
          </a:xfrm>
        </p:spPr>
        <p:txBody>
          <a:bodyPr anchor="b"/>
          <a:lstStyle>
            <a:lvl1pPr>
              <a:defRPr sz="2286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7924" y="6488994"/>
            <a:ext cx="5915025" cy="2121096"/>
          </a:xfrm>
        </p:spPr>
        <p:txBody>
          <a:bodyPr/>
          <a:lstStyle>
            <a:lvl1pPr marL="0" indent="0">
              <a:buNone/>
              <a:defRPr sz="915">
                <a:solidFill>
                  <a:schemeClr val="tx1">
                    <a:tint val="75000"/>
                  </a:schemeClr>
                </a:solidFill>
              </a:defRPr>
            </a:lvl1pPr>
            <a:lvl2pPr marL="174246" indent="0">
              <a:buNone/>
              <a:defRPr sz="762">
                <a:solidFill>
                  <a:schemeClr val="tx1">
                    <a:tint val="75000"/>
                  </a:schemeClr>
                </a:solidFill>
              </a:defRPr>
            </a:lvl2pPr>
            <a:lvl3pPr marL="348494" indent="0">
              <a:buNone/>
              <a:defRPr sz="686">
                <a:solidFill>
                  <a:schemeClr val="tx1">
                    <a:tint val="75000"/>
                  </a:schemeClr>
                </a:solidFill>
              </a:defRPr>
            </a:lvl3pPr>
            <a:lvl4pPr marL="522741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4pPr>
            <a:lvl5pPr marL="696988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5pPr>
            <a:lvl6pPr marL="871234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6pPr>
            <a:lvl7pPr marL="1045482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7pPr>
            <a:lvl8pPr marL="1219728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8pPr>
            <a:lvl9pPr marL="1393974" indent="0">
              <a:buNone/>
              <a:defRPr sz="61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03.06.2024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728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71488" y="2581232"/>
            <a:ext cx="2914650" cy="615230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71863" y="2581232"/>
            <a:ext cx="2914650" cy="615230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03.06.2024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610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6" y="516247"/>
            <a:ext cx="5915025" cy="1874199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72381" y="2376978"/>
            <a:ext cx="2901255" cy="1164919"/>
          </a:xfrm>
        </p:spPr>
        <p:txBody>
          <a:bodyPr anchor="b"/>
          <a:lstStyle>
            <a:lvl1pPr marL="0" indent="0">
              <a:buNone/>
              <a:defRPr sz="915" b="1"/>
            </a:lvl1pPr>
            <a:lvl2pPr marL="174246" indent="0">
              <a:buNone/>
              <a:defRPr sz="762" b="1"/>
            </a:lvl2pPr>
            <a:lvl3pPr marL="348494" indent="0">
              <a:buNone/>
              <a:defRPr sz="686" b="1"/>
            </a:lvl3pPr>
            <a:lvl4pPr marL="522741" indent="0">
              <a:buNone/>
              <a:defRPr sz="610" b="1"/>
            </a:lvl4pPr>
            <a:lvl5pPr marL="696988" indent="0">
              <a:buNone/>
              <a:defRPr sz="610" b="1"/>
            </a:lvl5pPr>
            <a:lvl6pPr marL="871234" indent="0">
              <a:buNone/>
              <a:defRPr sz="610" b="1"/>
            </a:lvl6pPr>
            <a:lvl7pPr marL="1045482" indent="0">
              <a:buNone/>
              <a:defRPr sz="610" b="1"/>
            </a:lvl7pPr>
            <a:lvl8pPr marL="1219728" indent="0">
              <a:buNone/>
              <a:defRPr sz="610" b="1"/>
            </a:lvl8pPr>
            <a:lvl9pPr marL="1393974" indent="0">
              <a:buNone/>
              <a:defRPr sz="61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2381" y="3541900"/>
            <a:ext cx="2901255" cy="520959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3471871" y="2376978"/>
            <a:ext cx="2915543" cy="1164919"/>
          </a:xfrm>
        </p:spPr>
        <p:txBody>
          <a:bodyPr anchor="b"/>
          <a:lstStyle>
            <a:lvl1pPr marL="0" indent="0">
              <a:buNone/>
              <a:defRPr sz="915" b="1"/>
            </a:lvl1pPr>
            <a:lvl2pPr marL="174246" indent="0">
              <a:buNone/>
              <a:defRPr sz="762" b="1"/>
            </a:lvl2pPr>
            <a:lvl3pPr marL="348494" indent="0">
              <a:buNone/>
              <a:defRPr sz="686" b="1"/>
            </a:lvl3pPr>
            <a:lvl4pPr marL="522741" indent="0">
              <a:buNone/>
              <a:defRPr sz="610" b="1"/>
            </a:lvl4pPr>
            <a:lvl5pPr marL="696988" indent="0">
              <a:buNone/>
              <a:defRPr sz="610" b="1"/>
            </a:lvl5pPr>
            <a:lvl6pPr marL="871234" indent="0">
              <a:buNone/>
              <a:defRPr sz="610" b="1"/>
            </a:lvl6pPr>
            <a:lvl7pPr marL="1045482" indent="0">
              <a:buNone/>
              <a:defRPr sz="610" b="1"/>
            </a:lvl7pPr>
            <a:lvl8pPr marL="1219728" indent="0">
              <a:buNone/>
              <a:defRPr sz="610" b="1"/>
            </a:lvl8pPr>
            <a:lvl9pPr marL="1393974" indent="0">
              <a:buNone/>
              <a:defRPr sz="61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3471871" y="3541900"/>
            <a:ext cx="2915543" cy="5209599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03.06.2024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578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03.06.2024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498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03.06.2024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379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9" y="646431"/>
            <a:ext cx="2211883" cy="2262505"/>
          </a:xfrm>
        </p:spPr>
        <p:txBody>
          <a:bodyPr anchor="b"/>
          <a:lstStyle>
            <a:lvl1pPr>
              <a:defRPr sz="122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15551" y="1396110"/>
            <a:ext cx="3471863" cy="6890764"/>
          </a:xfrm>
        </p:spPr>
        <p:txBody>
          <a:bodyPr/>
          <a:lstStyle>
            <a:lvl1pPr>
              <a:defRPr sz="1220"/>
            </a:lvl1pPr>
            <a:lvl2pPr>
              <a:defRPr sz="1067"/>
            </a:lvl2pPr>
            <a:lvl3pPr>
              <a:defRPr sz="915"/>
            </a:lvl3pPr>
            <a:lvl4pPr>
              <a:defRPr sz="762"/>
            </a:lvl4pPr>
            <a:lvl5pPr>
              <a:defRPr sz="762"/>
            </a:lvl5pPr>
            <a:lvl6pPr>
              <a:defRPr sz="762"/>
            </a:lvl6pPr>
            <a:lvl7pPr>
              <a:defRPr sz="762"/>
            </a:lvl7pPr>
            <a:lvl8pPr>
              <a:defRPr sz="762"/>
            </a:lvl8pPr>
            <a:lvl9pPr>
              <a:defRPr sz="762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72389" y="2908934"/>
            <a:ext cx="2211883" cy="5389163"/>
          </a:xfrm>
        </p:spPr>
        <p:txBody>
          <a:bodyPr/>
          <a:lstStyle>
            <a:lvl1pPr marL="0" indent="0">
              <a:buNone/>
              <a:defRPr sz="610"/>
            </a:lvl1pPr>
            <a:lvl2pPr marL="174246" indent="0">
              <a:buNone/>
              <a:defRPr sz="533"/>
            </a:lvl2pPr>
            <a:lvl3pPr marL="348494" indent="0">
              <a:buNone/>
              <a:defRPr sz="457"/>
            </a:lvl3pPr>
            <a:lvl4pPr marL="522741" indent="0">
              <a:buNone/>
              <a:defRPr sz="381"/>
            </a:lvl4pPr>
            <a:lvl5pPr marL="696988" indent="0">
              <a:buNone/>
              <a:defRPr sz="381"/>
            </a:lvl5pPr>
            <a:lvl6pPr marL="871234" indent="0">
              <a:buNone/>
              <a:defRPr sz="381"/>
            </a:lvl6pPr>
            <a:lvl7pPr marL="1045482" indent="0">
              <a:buNone/>
              <a:defRPr sz="381"/>
            </a:lvl7pPr>
            <a:lvl8pPr marL="1219728" indent="0">
              <a:buNone/>
              <a:defRPr sz="381"/>
            </a:lvl8pPr>
            <a:lvl9pPr marL="1393974" indent="0">
              <a:buNone/>
              <a:defRPr sz="38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03.06.2024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430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2389" y="646431"/>
            <a:ext cx="2211883" cy="2262505"/>
          </a:xfrm>
        </p:spPr>
        <p:txBody>
          <a:bodyPr anchor="b"/>
          <a:lstStyle>
            <a:lvl1pPr>
              <a:defRPr sz="122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915551" y="1396110"/>
            <a:ext cx="3471863" cy="6890764"/>
          </a:xfrm>
        </p:spPr>
        <p:txBody>
          <a:bodyPr/>
          <a:lstStyle>
            <a:lvl1pPr marL="0" indent="0">
              <a:buNone/>
              <a:defRPr sz="1220"/>
            </a:lvl1pPr>
            <a:lvl2pPr marL="174246" indent="0">
              <a:buNone/>
              <a:defRPr sz="1067"/>
            </a:lvl2pPr>
            <a:lvl3pPr marL="348494" indent="0">
              <a:buNone/>
              <a:defRPr sz="915"/>
            </a:lvl3pPr>
            <a:lvl4pPr marL="522741" indent="0">
              <a:buNone/>
              <a:defRPr sz="762"/>
            </a:lvl4pPr>
            <a:lvl5pPr marL="696988" indent="0">
              <a:buNone/>
              <a:defRPr sz="762"/>
            </a:lvl5pPr>
            <a:lvl6pPr marL="871234" indent="0">
              <a:buNone/>
              <a:defRPr sz="762"/>
            </a:lvl6pPr>
            <a:lvl7pPr marL="1045482" indent="0">
              <a:buNone/>
              <a:defRPr sz="762"/>
            </a:lvl7pPr>
            <a:lvl8pPr marL="1219728" indent="0">
              <a:buNone/>
              <a:defRPr sz="762"/>
            </a:lvl8pPr>
            <a:lvl9pPr marL="1393974" indent="0">
              <a:buNone/>
              <a:defRPr sz="762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72389" y="2908934"/>
            <a:ext cx="2211883" cy="5389163"/>
          </a:xfrm>
        </p:spPr>
        <p:txBody>
          <a:bodyPr/>
          <a:lstStyle>
            <a:lvl1pPr marL="0" indent="0">
              <a:buNone/>
              <a:defRPr sz="610"/>
            </a:lvl1pPr>
            <a:lvl2pPr marL="174246" indent="0">
              <a:buNone/>
              <a:defRPr sz="533"/>
            </a:lvl2pPr>
            <a:lvl3pPr marL="348494" indent="0">
              <a:buNone/>
              <a:defRPr sz="457"/>
            </a:lvl3pPr>
            <a:lvl4pPr marL="522741" indent="0">
              <a:buNone/>
              <a:defRPr sz="381"/>
            </a:lvl4pPr>
            <a:lvl5pPr marL="696988" indent="0">
              <a:buNone/>
              <a:defRPr sz="381"/>
            </a:lvl5pPr>
            <a:lvl6pPr marL="871234" indent="0">
              <a:buNone/>
              <a:defRPr sz="381"/>
            </a:lvl6pPr>
            <a:lvl7pPr marL="1045482" indent="0">
              <a:buNone/>
              <a:defRPr sz="381"/>
            </a:lvl7pPr>
            <a:lvl8pPr marL="1219728" indent="0">
              <a:buNone/>
              <a:defRPr sz="381"/>
            </a:lvl8pPr>
            <a:lvl9pPr marL="1393974" indent="0">
              <a:buNone/>
              <a:defRPr sz="38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A43DF-04A3-4662-88CA-28FDED1CFC09}" type="datetimeFigureOut">
              <a:rPr lang="cs-CZ" smtClean="0"/>
              <a:t>03.06.2024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859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71491" y="516247"/>
            <a:ext cx="5915025" cy="1874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71491" y="2581232"/>
            <a:ext cx="5915025" cy="6152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71488" y="8987176"/>
            <a:ext cx="1543050" cy="516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A43DF-04A3-4662-88CA-28FDED1CFC09}" type="datetimeFigureOut">
              <a:rPr lang="cs-CZ" smtClean="0"/>
              <a:t>03.06.2024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271716" y="8987176"/>
            <a:ext cx="2314575" cy="516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4843463" y="8987176"/>
            <a:ext cx="1543050" cy="516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58ADA-DDE5-40A5-9BF1-B0BC81F4C7C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25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 descr="Obsah obrázku text, snímek obrazovky, papírenské zboží, kancelářské potřeby&#10;&#10;Popis se vygeneroval automaticky.">
            <a:extLst>
              <a:ext uri="{FF2B5EF4-FFF2-40B4-BE49-F238E27FC236}">
                <a16:creationId xmlns:a16="http://schemas.microsoft.com/office/drawing/2014/main" id="{7B651ABC-D897-33D8-A7C0-7938A08ADB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" y="2197"/>
            <a:ext cx="6864365" cy="9708808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13B75548-512E-DD47-2FB9-052543CBE149}"/>
              </a:ext>
            </a:extLst>
          </p:cNvPr>
          <p:cNvSpPr txBox="1"/>
          <p:nvPr/>
        </p:nvSpPr>
        <p:spPr>
          <a:xfrm rot="21360000">
            <a:off x="4180748" y="2408988"/>
            <a:ext cx="2573805" cy="51751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2800" b="1" dirty="0">
                <a:ea typeface="+mn-lt"/>
                <a:cs typeface="+mn-lt"/>
              </a:rPr>
              <a:t>GRATIS LASER</a:t>
            </a:r>
            <a:endParaRPr lang="cs-CZ" b="1" dirty="0">
              <a:ea typeface="+mn-lt"/>
              <a:cs typeface="+mn-lt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DB31CDA6-5E3C-CC4D-F38B-852041D7C6A0}"/>
              </a:ext>
            </a:extLst>
          </p:cNvPr>
          <p:cNvSpPr txBox="1"/>
          <p:nvPr/>
        </p:nvSpPr>
        <p:spPr>
          <a:xfrm>
            <a:off x="-944753" y="1330183"/>
            <a:ext cx="3107471" cy="8252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2400" b="1" dirty="0">
                <a:latin typeface="Calibri"/>
                <a:cs typeface="Calibri"/>
              </a:rPr>
              <a:t>YOUR</a:t>
            </a:r>
            <a:br>
              <a:rPr lang="cs-CZ" sz="2400" b="1" dirty="0">
                <a:cs typeface="Calibri"/>
              </a:rPr>
            </a:br>
            <a:r>
              <a:rPr lang="cs-CZ" sz="2400" b="1" dirty="0">
                <a:cs typeface="Calibri"/>
              </a:rPr>
              <a:t>LOGO</a:t>
            </a:r>
            <a:endParaRPr lang="cs-CZ" dirty="0">
              <a:cs typeface="Calibri" panose="020F0502020204030204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68124F9B-9605-F384-2602-57AD40A211C5}"/>
              </a:ext>
            </a:extLst>
          </p:cNvPr>
          <p:cNvSpPr txBox="1"/>
          <p:nvPr/>
        </p:nvSpPr>
        <p:spPr>
          <a:xfrm>
            <a:off x="1338743" y="547094"/>
            <a:ext cx="3107471" cy="13177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7200" b="1" dirty="0">
                <a:solidFill>
                  <a:schemeClr val="bg1"/>
                </a:solidFill>
                <a:latin typeface="Calibri"/>
                <a:cs typeface="Calibri"/>
              </a:rPr>
              <a:t>-</a:t>
            </a:r>
            <a:r>
              <a:rPr lang="cs-CZ" sz="8000" b="1" dirty="0">
                <a:solidFill>
                  <a:schemeClr val="bg1"/>
                </a:solidFill>
                <a:latin typeface="Calibri"/>
                <a:cs typeface="Calibri"/>
              </a:rPr>
              <a:t>60</a:t>
            </a:r>
            <a:endParaRPr lang="cs-CZ" sz="8000" dirty="0">
              <a:solidFill>
                <a:schemeClr val="bg1"/>
              </a:solidFill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90E094F8-8F67-8F75-E03C-4144DF5CF700}"/>
              </a:ext>
            </a:extLst>
          </p:cNvPr>
          <p:cNvSpPr txBox="1"/>
          <p:nvPr/>
        </p:nvSpPr>
        <p:spPr>
          <a:xfrm>
            <a:off x="2273776" y="709585"/>
            <a:ext cx="3107471" cy="76374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4400" b="1">
                <a:solidFill>
                  <a:schemeClr val="bg1"/>
                </a:solidFill>
                <a:latin typeface="Calibri"/>
                <a:cs typeface="Calibri"/>
              </a:rPr>
              <a:t>%</a:t>
            </a:r>
            <a:endParaRPr lang="cs-CZ" sz="44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BC62FF50-FDBD-C543-0519-3087672D834B}"/>
              </a:ext>
            </a:extLst>
          </p:cNvPr>
          <p:cNvSpPr txBox="1"/>
          <p:nvPr/>
        </p:nvSpPr>
        <p:spPr>
          <a:xfrm>
            <a:off x="2339334" y="1299621"/>
            <a:ext cx="4602098" cy="3020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1400" dirty="0">
                <a:solidFill>
                  <a:schemeClr val="bg1"/>
                </a:solidFill>
                <a:ea typeface="+mn-lt"/>
                <a:cs typeface="+mn-lt"/>
              </a:rPr>
              <a:t>rabatu od cen </a:t>
            </a:r>
            <a:r>
              <a:rPr lang="cs-CZ" sz="1400" dirty="0" err="1">
                <a:solidFill>
                  <a:schemeClr val="bg1"/>
                </a:solidFill>
                <a:ea typeface="+mn-lt"/>
                <a:cs typeface="+mn-lt"/>
              </a:rPr>
              <a:t>katalogowych</a:t>
            </a:r>
            <a:endParaRPr lang="cs-CZ" dirty="0" err="1">
              <a:solidFill>
                <a:schemeClr val="bg1"/>
              </a:solidFill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9983DD56-1958-34C5-E668-F976D5D55C38}"/>
              </a:ext>
            </a:extLst>
          </p:cNvPr>
          <p:cNvSpPr txBox="1"/>
          <p:nvPr/>
        </p:nvSpPr>
        <p:spPr>
          <a:xfrm>
            <a:off x="751168" y="1560349"/>
            <a:ext cx="5496840" cy="23026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2800" b="1" dirty="0">
                <a:solidFill>
                  <a:schemeClr val="bg1"/>
                </a:solidFill>
                <a:ea typeface="+mn-lt"/>
                <a:cs typeface="+mn-lt"/>
              </a:rPr>
              <a:t>NA WYBRANE DŁUGOPISY</a:t>
            </a:r>
            <a:endParaRPr lang="cs-CZ" b="1" dirty="0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br>
              <a:rPr lang="en-US" dirty="0"/>
            </a:br>
            <a:endParaRPr lang="en-US" dirty="0"/>
          </a:p>
          <a:p>
            <a:pPr algn="ctr"/>
            <a:endParaRPr lang="cs-CZ" sz="2000" b="1" dirty="0">
              <a:solidFill>
                <a:schemeClr val="bg1"/>
              </a:solidFill>
              <a:cs typeface="Calibri"/>
            </a:endParaRPr>
          </a:p>
          <a:p>
            <a:pPr algn="ctr"/>
            <a:br>
              <a:rPr lang="en-US" dirty="0"/>
            </a:br>
            <a:endParaRPr lang="en-US" dirty="0"/>
          </a:p>
          <a:p>
            <a:pPr algn="ctr"/>
            <a:endParaRPr lang="cs-CZ" sz="24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ADABEEFD-570E-D792-5744-1054FAE108F1}"/>
              </a:ext>
            </a:extLst>
          </p:cNvPr>
          <p:cNvSpPr txBox="1"/>
          <p:nvPr/>
        </p:nvSpPr>
        <p:spPr>
          <a:xfrm>
            <a:off x="3749202" y="4662828"/>
            <a:ext cx="2873618" cy="4713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200" b="1" dirty="0">
                <a:solidFill>
                  <a:srgbClr val="0281A8"/>
                </a:solidFill>
                <a:cs typeface="Calibri"/>
              </a:rPr>
              <a:t>LASER </a:t>
            </a:r>
            <a:r>
              <a:rPr lang="cs-CZ" sz="1200" b="1" dirty="0">
                <a:solidFill>
                  <a:srgbClr val="0281A8"/>
                </a:solidFill>
                <a:latin typeface="Calibri"/>
                <a:cs typeface="Calibri"/>
              </a:rPr>
              <a:t>+ </a:t>
            </a:r>
            <a:r>
              <a:rPr lang="cs-CZ" sz="1200" b="1" dirty="0">
                <a:solidFill>
                  <a:srgbClr val="0281A8"/>
                </a:solidFill>
                <a:ea typeface="+mn-lt"/>
                <a:cs typeface="+mn-lt"/>
              </a:rPr>
              <a:t>GRATIS</a:t>
            </a:r>
            <a:r>
              <a:rPr lang="cs-CZ" sz="1200" dirty="0">
                <a:solidFill>
                  <a:srgbClr val="0281A8"/>
                </a:solidFill>
                <a:ea typeface="+mn-lt"/>
                <a:cs typeface="+mn-lt"/>
              </a:rPr>
              <a:t> </a:t>
            </a:r>
            <a:r>
              <a:rPr lang="cs-CZ" sz="1200" dirty="0">
                <a:solidFill>
                  <a:srgbClr val="0281A8"/>
                </a:solidFill>
                <a:latin typeface="Calibri Light"/>
                <a:ea typeface="+mn-lt"/>
                <a:cs typeface="+mn-lt"/>
              </a:rPr>
              <a:t>PRZYGOTOWANIE</a:t>
            </a:r>
          </a:p>
          <a:p>
            <a:endParaRPr lang="cs-CZ" sz="1300" dirty="0">
              <a:solidFill>
                <a:srgbClr val="0281A8"/>
              </a:solidFill>
              <a:latin typeface="Calibri Light"/>
              <a:cs typeface="Calibri"/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F842BEC5-CC05-DA8B-037F-EDFA5D47132C}"/>
              </a:ext>
            </a:extLst>
          </p:cNvPr>
          <p:cNvSpPr txBox="1"/>
          <p:nvPr/>
        </p:nvSpPr>
        <p:spPr>
          <a:xfrm>
            <a:off x="5390694" y="4540840"/>
            <a:ext cx="3107471" cy="3174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OD 250 SZT</a:t>
            </a:r>
            <a:endParaRPr lang="cs-CZ" dirty="0"/>
          </a:p>
          <a:p>
            <a:endParaRPr lang="cs-CZ" sz="750" b="1" dirty="0">
              <a:solidFill>
                <a:srgbClr val="0281A8"/>
              </a:solidFill>
              <a:latin typeface="Calibri Light"/>
              <a:cs typeface="Calibri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F2EF9710-9A7D-4266-5142-432E2D402D25}"/>
              </a:ext>
            </a:extLst>
          </p:cNvPr>
          <p:cNvSpPr txBox="1"/>
          <p:nvPr/>
        </p:nvSpPr>
        <p:spPr>
          <a:xfrm>
            <a:off x="4825906" y="4861024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dotyczy</a:t>
            </a:r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 1 logo / </a:t>
            </a:r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długopisu</a:t>
            </a:r>
            <a:endParaRPr lang="cs-CZ" dirty="0" err="1"/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48E01FE5-9400-89CD-3DEA-EC70E9375FF1}"/>
              </a:ext>
            </a:extLst>
          </p:cNvPr>
          <p:cNvSpPr txBox="1"/>
          <p:nvPr/>
        </p:nvSpPr>
        <p:spPr>
          <a:xfrm>
            <a:off x="4618004" y="5298155"/>
            <a:ext cx="3107471" cy="4251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200" dirty="0">
                <a:solidFill>
                  <a:schemeClr val="bg1"/>
                </a:solidFill>
                <a:ea typeface="+mn-lt"/>
                <a:cs typeface="+mn-lt"/>
              </a:rPr>
              <a:t>0,33 EUR</a:t>
            </a:r>
            <a:endParaRPr lang="cs-CZ" sz="2200">
              <a:solidFill>
                <a:schemeClr val="bg1"/>
              </a:solidFill>
              <a:cs typeface="Calibri"/>
            </a:endParaRP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5AD845F6-8D08-5034-52CB-EDD50ADA6EA2}"/>
              </a:ext>
            </a:extLst>
          </p:cNvPr>
          <p:cNvSpPr txBox="1"/>
          <p:nvPr/>
        </p:nvSpPr>
        <p:spPr>
          <a:xfrm>
            <a:off x="3961796" y="5171064"/>
            <a:ext cx="3107471" cy="3020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0" dirty="0">
                <a:solidFill>
                  <a:schemeClr val="bg1"/>
                </a:solidFill>
                <a:ea typeface="+mn-lt"/>
                <a:cs typeface="+mn-lt"/>
              </a:rPr>
              <a:t>0,83 EUR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6115C19C-52C7-9217-9DAC-EB9D79F876B7}"/>
              </a:ext>
            </a:extLst>
          </p:cNvPr>
          <p:cNvSpPr/>
          <p:nvPr/>
        </p:nvSpPr>
        <p:spPr>
          <a:xfrm rot="21180000">
            <a:off x="4057993" y="5320352"/>
            <a:ext cx="645484" cy="50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88"/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BFB33524-85AB-5F6F-CDE5-8A31EDCEEB0D}"/>
              </a:ext>
            </a:extLst>
          </p:cNvPr>
          <p:cNvSpPr txBox="1"/>
          <p:nvPr/>
        </p:nvSpPr>
        <p:spPr>
          <a:xfrm>
            <a:off x="4697526" y="8144874"/>
            <a:ext cx="3107471" cy="4251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200" dirty="0">
                <a:solidFill>
                  <a:schemeClr val="bg1"/>
                </a:solidFill>
                <a:ea typeface="+mn-lt"/>
                <a:cs typeface="+mn-lt"/>
              </a:rPr>
              <a:t>0,33 EUR</a:t>
            </a:r>
            <a:endParaRPr lang="cs-CZ" sz="2200">
              <a:solidFill>
                <a:schemeClr val="bg1"/>
              </a:solidFill>
              <a:cs typeface="Calibri"/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64D7AE67-C4E5-81A3-C4AE-FED4F8D630D3}"/>
              </a:ext>
            </a:extLst>
          </p:cNvPr>
          <p:cNvSpPr txBox="1"/>
          <p:nvPr/>
        </p:nvSpPr>
        <p:spPr>
          <a:xfrm>
            <a:off x="4041546" y="8017783"/>
            <a:ext cx="3107471" cy="3020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0" dirty="0">
                <a:solidFill>
                  <a:schemeClr val="bg1"/>
                </a:solidFill>
                <a:ea typeface="+mn-lt"/>
                <a:cs typeface="+mn-lt"/>
              </a:rPr>
              <a:t>0,83 EUR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45E67884-8D8B-E0C6-BC3C-B5D21B4E1F0D}"/>
              </a:ext>
            </a:extLst>
          </p:cNvPr>
          <p:cNvSpPr/>
          <p:nvPr/>
        </p:nvSpPr>
        <p:spPr>
          <a:xfrm rot="21180000">
            <a:off x="4137710" y="8167071"/>
            <a:ext cx="645484" cy="50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88"/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E0816DED-9828-C17F-5631-48D8C0A26B93}"/>
              </a:ext>
            </a:extLst>
          </p:cNvPr>
          <p:cNvSpPr txBox="1"/>
          <p:nvPr/>
        </p:nvSpPr>
        <p:spPr>
          <a:xfrm>
            <a:off x="3839198" y="7499380"/>
            <a:ext cx="2873618" cy="47135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200" b="1" dirty="0">
                <a:solidFill>
                  <a:srgbClr val="0281A8"/>
                </a:solidFill>
                <a:cs typeface="Calibri"/>
              </a:rPr>
              <a:t>LASER </a:t>
            </a:r>
            <a:r>
              <a:rPr lang="cs-CZ" sz="1200" b="1" dirty="0">
                <a:solidFill>
                  <a:srgbClr val="0281A8"/>
                </a:solidFill>
                <a:latin typeface="Calibri"/>
                <a:cs typeface="Calibri"/>
              </a:rPr>
              <a:t>+ </a:t>
            </a:r>
            <a:r>
              <a:rPr lang="cs-CZ" sz="1200" b="1" dirty="0">
                <a:solidFill>
                  <a:srgbClr val="0281A8"/>
                </a:solidFill>
                <a:ea typeface="+mn-lt"/>
                <a:cs typeface="+mn-lt"/>
              </a:rPr>
              <a:t>GRATIS</a:t>
            </a:r>
            <a:r>
              <a:rPr lang="cs-CZ" sz="1200" dirty="0">
                <a:solidFill>
                  <a:srgbClr val="0281A8"/>
                </a:solidFill>
                <a:ea typeface="+mn-lt"/>
                <a:cs typeface="+mn-lt"/>
              </a:rPr>
              <a:t> </a:t>
            </a:r>
            <a:r>
              <a:rPr lang="cs-CZ" sz="1200" dirty="0">
                <a:solidFill>
                  <a:srgbClr val="0281A8"/>
                </a:solidFill>
                <a:latin typeface="Calibri Light"/>
                <a:ea typeface="+mn-lt"/>
                <a:cs typeface="+mn-lt"/>
              </a:rPr>
              <a:t>PRZYGOTOWANIE</a:t>
            </a:r>
          </a:p>
          <a:p>
            <a:endParaRPr lang="cs-CZ" sz="1300" dirty="0">
              <a:solidFill>
                <a:srgbClr val="0281A8"/>
              </a:solidFill>
              <a:latin typeface="Calibri Light"/>
              <a:cs typeface="Calibri"/>
            </a:endParaRP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32184BFD-C518-D30B-912D-F45A35C51047}"/>
              </a:ext>
            </a:extLst>
          </p:cNvPr>
          <p:cNvSpPr txBox="1"/>
          <p:nvPr/>
        </p:nvSpPr>
        <p:spPr>
          <a:xfrm>
            <a:off x="5480119" y="7377392"/>
            <a:ext cx="3107471" cy="3174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OD 250 SZT</a:t>
            </a:r>
            <a:endParaRPr lang="cs-CZ" dirty="0"/>
          </a:p>
          <a:p>
            <a:endParaRPr lang="cs-CZ" sz="750" b="1" dirty="0">
              <a:solidFill>
                <a:srgbClr val="0281A8"/>
              </a:solidFill>
              <a:latin typeface="Calibri Light"/>
              <a:cs typeface="Calibri"/>
            </a:endParaRP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4195543B-5F28-87DA-7968-643EAFC6FE26}"/>
              </a:ext>
            </a:extLst>
          </p:cNvPr>
          <p:cNvSpPr txBox="1"/>
          <p:nvPr/>
        </p:nvSpPr>
        <p:spPr>
          <a:xfrm>
            <a:off x="4915527" y="7697576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dotyczy</a:t>
            </a:r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 1 logo / </a:t>
            </a:r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długopisu</a:t>
            </a:r>
            <a:endParaRPr lang="cs-CZ" dirty="0" err="1"/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42EDAA93-91EB-3588-6D02-06F4EAB03B22}"/>
              </a:ext>
            </a:extLst>
          </p:cNvPr>
          <p:cNvSpPr txBox="1"/>
          <p:nvPr/>
        </p:nvSpPr>
        <p:spPr>
          <a:xfrm>
            <a:off x="140154" y="9444118"/>
            <a:ext cx="7252498" cy="1846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600" dirty="0" err="1">
                <a:ea typeface="+mn-lt"/>
                <a:cs typeface="+mn-lt"/>
              </a:rPr>
              <a:t>Promocja</a:t>
            </a:r>
            <a:r>
              <a:rPr lang="cs-CZ" sz="600" dirty="0">
                <a:ea typeface="+mn-lt"/>
                <a:cs typeface="+mn-lt"/>
              </a:rPr>
              <a:t> </a:t>
            </a:r>
            <a:r>
              <a:rPr lang="cs-CZ" sz="600" dirty="0" err="1">
                <a:ea typeface="+mn-lt"/>
                <a:cs typeface="+mn-lt"/>
              </a:rPr>
              <a:t>dotyczy</a:t>
            </a:r>
            <a:r>
              <a:rPr lang="cs-CZ" sz="600" dirty="0">
                <a:ea typeface="+mn-lt"/>
                <a:cs typeface="+mn-lt"/>
              </a:rPr>
              <a:t> </a:t>
            </a:r>
            <a:r>
              <a:rPr lang="cs-CZ" sz="600" dirty="0" err="1">
                <a:ea typeface="+mn-lt"/>
                <a:cs typeface="+mn-lt"/>
              </a:rPr>
              <a:t>produktów</a:t>
            </a:r>
            <a:r>
              <a:rPr lang="cs-CZ" sz="600" dirty="0">
                <a:ea typeface="+mn-lt"/>
                <a:cs typeface="+mn-lt"/>
              </a:rPr>
              <a:t> z </a:t>
            </a:r>
            <a:r>
              <a:rPr lang="cs-CZ" sz="600" dirty="0" err="1">
                <a:ea typeface="+mn-lt"/>
                <a:cs typeface="+mn-lt"/>
              </a:rPr>
              <a:t>tego</a:t>
            </a:r>
            <a:r>
              <a:rPr lang="cs-CZ" sz="600" dirty="0">
                <a:ea typeface="+mn-lt"/>
                <a:cs typeface="+mn-lt"/>
              </a:rPr>
              <a:t> katalogu </a:t>
            </a:r>
            <a:r>
              <a:rPr lang="cs-CZ" sz="600" dirty="0" err="1">
                <a:ea typeface="+mn-lt"/>
                <a:cs typeface="+mn-lt"/>
              </a:rPr>
              <a:t>zamówionych</a:t>
            </a:r>
            <a:r>
              <a:rPr lang="cs-CZ" sz="600" dirty="0">
                <a:ea typeface="+mn-lt"/>
                <a:cs typeface="+mn-lt"/>
              </a:rPr>
              <a:t> w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okresie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od 3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czerwca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do 15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sierpnia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2024 roku lub do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wyczerpania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zapasów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, w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zależności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od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tego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, co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nastąpi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wcześniej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. Ceny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nie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zawierają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VAT.</a:t>
            </a:r>
            <a:endParaRPr lang="cs-CZ" sz="60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7115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Obrázek 46" descr="Obsah obrázku text, snímek obrazovky, kniha, voda&#10;&#10;Popis se vygeneroval automaticky.">
            <a:extLst>
              <a:ext uri="{FF2B5EF4-FFF2-40B4-BE49-F238E27FC236}">
                <a16:creationId xmlns:a16="http://schemas.microsoft.com/office/drawing/2014/main" id="{B5C3D866-2E74-133C-27B0-216CCEE08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46" y="-3438"/>
            <a:ext cx="6865818" cy="9723526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DB31CDA6-5E3C-CC4D-F38B-852041D7C6A0}"/>
              </a:ext>
            </a:extLst>
          </p:cNvPr>
          <p:cNvSpPr txBox="1"/>
          <p:nvPr/>
        </p:nvSpPr>
        <p:spPr>
          <a:xfrm>
            <a:off x="-944753" y="1330183"/>
            <a:ext cx="3107471" cy="8252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2400" b="1" dirty="0">
                <a:latin typeface="Calibri"/>
                <a:cs typeface="Calibri"/>
              </a:rPr>
              <a:t>YOUR</a:t>
            </a:r>
            <a:br>
              <a:rPr lang="cs-CZ" sz="2400" b="1" dirty="0">
                <a:cs typeface="Calibri"/>
              </a:rPr>
            </a:br>
            <a:r>
              <a:rPr lang="cs-CZ" sz="2400" b="1" dirty="0">
                <a:cs typeface="Calibri"/>
              </a:rPr>
              <a:t>LOGO</a:t>
            </a:r>
            <a:endParaRPr lang="cs-CZ" dirty="0">
              <a:cs typeface="Calibri" panose="020F0502020204030204"/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ADABEEFD-570E-D792-5744-1054FAE108F1}"/>
              </a:ext>
            </a:extLst>
          </p:cNvPr>
          <p:cNvSpPr txBox="1"/>
          <p:nvPr/>
        </p:nvSpPr>
        <p:spPr>
          <a:xfrm>
            <a:off x="3703432" y="4586571"/>
            <a:ext cx="2873618" cy="4405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000" b="1" dirty="0">
                <a:solidFill>
                  <a:srgbClr val="0281A8"/>
                </a:solidFill>
                <a:ea typeface="+mn-lt"/>
                <a:cs typeface="+mn-lt"/>
              </a:rPr>
              <a:t>DRUK UV + DARMOWE</a:t>
            </a:r>
            <a:r>
              <a:rPr lang="cs-CZ" sz="1000" dirty="0">
                <a:solidFill>
                  <a:srgbClr val="0281A8"/>
                </a:solidFill>
                <a:ea typeface="+mn-lt"/>
                <a:cs typeface="+mn-lt"/>
              </a:rPr>
              <a:t> </a:t>
            </a:r>
            <a:r>
              <a:rPr lang="cs-CZ" sz="1000" dirty="0">
                <a:solidFill>
                  <a:srgbClr val="0281A8"/>
                </a:solidFill>
                <a:latin typeface="Calibri Light"/>
                <a:ea typeface="+mn-lt"/>
                <a:cs typeface="+mn-lt"/>
              </a:rPr>
              <a:t>PRZYGOTOWANIE</a:t>
            </a:r>
            <a:endParaRPr lang="cs-CZ" sz="1000">
              <a:latin typeface="Calibri Light"/>
              <a:ea typeface="+mn-lt"/>
              <a:cs typeface="+mn-lt"/>
            </a:endParaRPr>
          </a:p>
          <a:p>
            <a:endParaRPr lang="cs-CZ" sz="1300" dirty="0">
              <a:solidFill>
                <a:srgbClr val="0281A8"/>
              </a:solidFill>
              <a:latin typeface="Calibri Light"/>
              <a:cs typeface="Calibri"/>
            </a:endParaRP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F842BEC5-CC05-DA8B-037F-EDFA5D47132C}"/>
              </a:ext>
            </a:extLst>
          </p:cNvPr>
          <p:cNvSpPr txBox="1"/>
          <p:nvPr/>
        </p:nvSpPr>
        <p:spPr>
          <a:xfrm>
            <a:off x="5110989" y="4459499"/>
            <a:ext cx="3107471" cy="3174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GRATIS OD 500 SZT</a:t>
            </a:r>
            <a:endParaRPr lang="cs-CZ" dirty="0"/>
          </a:p>
          <a:p>
            <a:endParaRPr lang="cs-CZ" sz="750" b="1" dirty="0">
              <a:solidFill>
                <a:srgbClr val="0281A8"/>
              </a:solidFill>
              <a:latin typeface="Calibri Light"/>
              <a:cs typeface="Calibri"/>
            </a:endParaRP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F2EF9710-9A7D-4266-5142-432E2D402D25}"/>
              </a:ext>
            </a:extLst>
          </p:cNvPr>
          <p:cNvSpPr txBox="1"/>
          <p:nvPr/>
        </p:nvSpPr>
        <p:spPr>
          <a:xfrm>
            <a:off x="4846248" y="4901694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dotyczy</a:t>
            </a:r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 1 logo / </a:t>
            </a:r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długopisu</a:t>
            </a:r>
            <a:endParaRPr lang="cs-CZ" dirty="0" err="1">
              <a:ea typeface="+mn-lt"/>
              <a:cs typeface="+mn-lt"/>
            </a:endParaRP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48E01FE5-9400-89CD-3DEA-EC70E9375FF1}"/>
              </a:ext>
            </a:extLst>
          </p:cNvPr>
          <p:cNvSpPr txBox="1"/>
          <p:nvPr/>
        </p:nvSpPr>
        <p:spPr>
          <a:xfrm>
            <a:off x="4618004" y="5298155"/>
            <a:ext cx="3107471" cy="4251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200" dirty="0">
                <a:solidFill>
                  <a:schemeClr val="bg1"/>
                </a:solidFill>
                <a:ea typeface="+mn-lt"/>
                <a:cs typeface="+mn-lt"/>
              </a:rPr>
              <a:t>0,14 EUR</a:t>
            </a:r>
            <a:endParaRPr lang="cs-CZ" dirty="0">
              <a:solidFill>
                <a:schemeClr val="bg1"/>
              </a:solidFill>
              <a:ea typeface="+mn-lt"/>
              <a:cs typeface="+mn-lt"/>
            </a:endParaRPr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5AD845F6-8D08-5034-52CB-EDD50ADA6EA2}"/>
              </a:ext>
            </a:extLst>
          </p:cNvPr>
          <p:cNvSpPr txBox="1"/>
          <p:nvPr/>
        </p:nvSpPr>
        <p:spPr>
          <a:xfrm>
            <a:off x="3961796" y="5171064"/>
            <a:ext cx="3107471" cy="3020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0" dirty="0">
                <a:solidFill>
                  <a:schemeClr val="bg1"/>
                </a:solidFill>
                <a:ea typeface="+mn-lt"/>
                <a:cs typeface="+mn-lt"/>
              </a:rPr>
              <a:t>0,34 EUR</a:t>
            </a:r>
            <a:endParaRPr lang="cs-CZ" dirty="0">
              <a:solidFill>
                <a:schemeClr val="bg1"/>
              </a:solidFill>
              <a:ea typeface="+mn-lt"/>
              <a:cs typeface="+mn-lt"/>
            </a:endParaRP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6115C19C-52C7-9217-9DAC-EB9D79F876B7}"/>
              </a:ext>
            </a:extLst>
          </p:cNvPr>
          <p:cNvSpPr/>
          <p:nvPr/>
        </p:nvSpPr>
        <p:spPr>
          <a:xfrm rot="21180000">
            <a:off x="4057993" y="5320352"/>
            <a:ext cx="645484" cy="50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88"/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BFB33524-85AB-5F6F-CDE5-8A31EDCEEB0D}"/>
              </a:ext>
            </a:extLst>
          </p:cNvPr>
          <p:cNvSpPr txBox="1"/>
          <p:nvPr/>
        </p:nvSpPr>
        <p:spPr>
          <a:xfrm>
            <a:off x="4697526" y="8144874"/>
            <a:ext cx="3107471" cy="4251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200" dirty="0">
                <a:solidFill>
                  <a:schemeClr val="bg1"/>
                </a:solidFill>
                <a:ea typeface="+mn-lt"/>
                <a:cs typeface="+mn-lt"/>
              </a:rPr>
              <a:t>0,16 EUR</a:t>
            </a:r>
            <a:endParaRPr lang="cs-CZ" dirty="0">
              <a:solidFill>
                <a:schemeClr val="bg1"/>
              </a:solidFill>
              <a:ea typeface="+mn-lt"/>
              <a:cs typeface="+mn-lt"/>
            </a:endParaRP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64D7AE67-C4E5-81A3-C4AE-FED4F8D630D3}"/>
              </a:ext>
            </a:extLst>
          </p:cNvPr>
          <p:cNvSpPr txBox="1"/>
          <p:nvPr/>
        </p:nvSpPr>
        <p:spPr>
          <a:xfrm>
            <a:off x="4041546" y="8017783"/>
            <a:ext cx="3107471" cy="3020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400" dirty="0">
                <a:solidFill>
                  <a:schemeClr val="bg1"/>
                </a:solidFill>
                <a:ea typeface="+mn-lt"/>
                <a:cs typeface="+mn-lt"/>
              </a:rPr>
              <a:t>0,40 EUR</a:t>
            </a:r>
            <a:endParaRPr lang="cs-CZ" dirty="0">
              <a:solidFill>
                <a:schemeClr val="bg1"/>
              </a:solidFill>
              <a:ea typeface="+mn-lt"/>
              <a:cs typeface="+mn-lt"/>
            </a:endParaRP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45E67884-8D8B-E0C6-BC3C-B5D21B4E1F0D}"/>
              </a:ext>
            </a:extLst>
          </p:cNvPr>
          <p:cNvSpPr/>
          <p:nvPr/>
        </p:nvSpPr>
        <p:spPr>
          <a:xfrm rot="21180000">
            <a:off x="4137710" y="8167071"/>
            <a:ext cx="645484" cy="50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688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6F907669-6781-3B9E-2BC0-076852E1D1D8}"/>
              </a:ext>
            </a:extLst>
          </p:cNvPr>
          <p:cNvSpPr txBox="1"/>
          <p:nvPr/>
        </p:nvSpPr>
        <p:spPr>
          <a:xfrm>
            <a:off x="3766166" y="4748991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od 250 – 499 </a:t>
            </a:r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szt</a:t>
            </a:r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. </a:t>
            </a:r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nadruk</a:t>
            </a:r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 za 0,04 EUR + </a:t>
            </a:r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przygotowanie</a:t>
            </a:r>
            <a:endParaRPr lang="cs-CZ" dirty="0" err="1"/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167EBFC7-BC57-E422-9359-353297D9F9F5}"/>
              </a:ext>
            </a:extLst>
          </p:cNvPr>
          <p:cNvSpPr txBox="1"/>
          <p:nvPr/>
        </p:nvSpPr>
        <p:spPr>
          <a:xfrm>
            <a:off x="140154" y="9444118"/>
            <a:ext cx="7252498" cy="1846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600" dirty="0" err="1">
                <a:ea typeface="+mn-lt"/>
                <a:cs typeface="+mn-lt"/>
              </a:rPr>
              <a:t>Promocja</a:t>
            </a:r>
            <a:r>
              <a:rPr lang="cs-CZ" sz="600" dirty="0">
                <a:ea typeface="+mn-lt"/>
                <a:cs typeface="+mn-lt"/>
              </a:rPr>
              <a:t> </a:t>
            </a:r>
            <a:r>
              <a:rPr lang="cs-CZ" sz="600" dirty="0" err="1">
                <a:ea typeface="+mn-lt"/>
                <a:cs typeface="+mn-lt"/>
              </a:rPr>
              <a:t>dotyczy</a:t>
            </a:r>
            <a:r>
              <a:rPr lang="cs-CZ" sz="600" dirty="0">
                <a:ea typeface="+mn-lt"/>
                <a:cs typeface="+mn-lt"/>
              </a:rPr>
              <a:t> </a:t>
            </a:r>
            <a:r>
              <a:rPr lang="cs-CZ" sz="600" dirty="0" err="1">
                <a:ea typeface="+mn-lt"/>
                <a:cs typeface="+mn-lt"/>
              </a:rPr>
              <a:t>produktów</a:t>
            </a:r>
            <a:r>
              <a:rPr lang="cs-CZ" sz="600" dirty="0">
                <a:ea typeface="+mn-lt"/>
                <a:cs typeface="+mn-lt"/>
              </a:rPr>
              <a:t> z </a:t>
            </a:r>
            <a:r>
              <a:rPr lang="cs-CZ" sz="600" dirty="0" err="1">
                <a:ea typeface="+mn-lt"/>
                <a:cs typeface="+mn-lt"/>
              </a:rPr>
              <a:t>tego</a:t>
            </a:r>
            <a:r>
              <a:rPr lang="cs-CZ" sz="600" dirty="0">
                <a:ea typeface="+mn-lt"/>
                <a:cs typeface="+mn-lt"/>
              </a:rPr>
              <a:t> katalogu </a:t>
            </a:r>
            <a:r>
              <a:rPr lang="cs-CZ" sz="600" dirty="0" err="1">
                <a:ea typeface="+mn-lt"/>
                <a:cs typeface="+mn-lt"/>
              </a:rPr>
              <a:t>zamówionych</a:t>
            </a:r>
            <a:r>
              <a:rPr lang="cs-CZ" sz="600" dirty="0">
                <a:ea typeface="+mn-lt"/>
                <a:cs typeface="+mn-lt"/>
              </a:rPr>
              <a:t> w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okresie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od 3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czerwca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do 15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sierpnia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2024 roku lub do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wyczerpania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zapasów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, w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zależności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od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tego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, co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nastąpi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wcześniej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. Ceny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nie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r>
              <a:rPr lang="cs-CZ" sz="600" dirty="0" err="1">
                <a:solidFill>
                  <a:srgbClr val="000000"/>
                </a:solidFill>
                <a:ea typeface="+mn-lt"/>
                <a:cs typeface="+mn-lt"/>
              </a:rPr>
              <a:t>zawierają</a:t>
            </a:r>
            <a:r>
              <a:rPr lang="cs-CZ" sz="600" dirty="0">
                <a:solidFill>
                  <a:srgbClr val="000000"/>
                </a:solidFill>
                <a:ea typeface="+mn-lt"/>
                <a:cs typeface="+mn-lt"/>
              </a:rPr>
              <a:t> VAT.</a:t>
            </a:r>
            <a:endParaRPr lang="cs-CZ" sz="600" dirty="0">
              <a:ea typeface="+mn-lt"/>
              <a:cs typeface="+mn-lt"/>
            </a:endParaRPr>
          </a:p>
        </p:txBody>
      </p:sp>
      <p:sp>
        <p:nvSpPr>
          <p:cNvPr id="49" name="TextovéPole 48">
            <a:extLst>
              <a:ext uri="{FF2B5EF4-FFF2-40B4-BE49-F238E27FC236}">
                <a16:creationId xmlns:a16="http://schemas.microsoft.com/office/drawing/2014/main" id="{8174AF75-6CEA-B199-18F0-F1FE30CF625F}"/>
              </a:ext>
            </a:extLst>
          </p:cNvPr>
          <p:cNvSpPr txBox="1"/>
          <p:nvPr/>
        </p:nvSpPr>
        <p:spPr>
          <a:xfrm>
            <a:off x="1338743" y="547094"/>
            <a:ext cx="3107471" cy="13177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7200" b="1" dirty="0">
                <a:solidFill>
                  <a:schemeClr val="bg1"/>
                </a:solidFill>
                <a:latin typeface="Calibri"/>
                <a:cs typeface="Calibri"/>
              </a:rPr>
              <a:t>-</a:t>
            </a:r>
            <a:r>
              <a:rPr lang="cs-CZ" sz="8000" b="1" dirty="0">
                <a:solidFill>
                  <a:schemeClr val="bg1"/>
                </a:solidFill>
                <a:latin typeface="Calibri"/>
                <a:cs typeface="Calibri"/>
              </a:rPr>
              <a:t>60</a:t>
            </a:r>
            <a:endParaRPr lang="cs-CZ" sz="8000" dirty="0">
              <a:solidFill>
                <a:schemeClr val="bg1"/>
              </a:solidFill>
            </a:endParaRPr>
          </a:p>
        </p:txBody>
      </p:sp>
      <p:sp>
        <p:nvSpPr>
          <p:cNvPr id="51" name="TextovéPole 50">
            <a:extLst>
              <a:ext uri="{FF2B5EF4-FFF2-40B4-BE49-F238E27FC236}">
                <a16:creationId xmlns:a16="http://schemas.microsoft.com/office/drawing/2014/main" id="{0E92B6BD-57AA-4017-3191-C13DD86EDDE5}"/>
              </a:ext>
            </a:extLst>
          </p:cNvPr>
          <p:cNvSpPr txBox="1"/>
          <p:nvPr/>
        </p:nvSpPr>
        <p:spPr>
          <a:xfrm>
            <a:off x="2273776" y="709585"/>
            <a:ext cx="3107471" cy="76374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4400" b="1">
                <a:solidFill>
                  <a:schemeClr val="bg1"/>
                </a:solidFill>
                <a:latin typeface="Calibri"/>
                <a:cs typeface="Calibri"/>
              </a:rPr>
              <a:t>%</a:t>
            </a:r>
            <a:endParaRPr lang="cs-CZ" sz="44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53" name="TextovéPole 52">
            <a:extLst>
              <a:ext uri="{FF2B5EF4-FFF2-40B4-BE49-F238E27FC236}">
                <a16:creationId xmlns:a16="http://schemas.microsoft.com/office/drawing/2014/main" id="{A528FA52-7331-4997-9954-6A62B0DFC3FD}"/>
              </a:ext>
            </a:extLst>
          </p:cNvPr>
          <p:cNvSpPr txBox="1"/>
          <p:nvPr/>
        </p:nvSpPr>
        <p:spPr>
          <a:xfrm>
            <a:off x="2339334" y="1299621"/>
            <a:ext cx="4602098" cy="3020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1400" dirty="0">
                <a:solidFill>
                  <a:schemeClr val="bg1"/>
                </a:solidFill>
                <a:ea typeface="+mn-lt"/>
                <a:cs typeface="+mn-lt"/>
              </a:rPr>
              <a:t>rabatu od cen </a:t>
            </a:r>
            <a:r>
              <a:rPr lang="cs-CZ" sz="1400" dirty="0" err="1">
                <a:solidFill>
                  <a:schemeClr val="bg1"/>
                </a:solidFill>
                <a:ea typeface="+mn-lt"/>
                <a:cs typeface="+mn-lt"/>
              </a:rPr>
              <a:t>katalogowych</a:t>
            </a:r>
            <a:endParaRPr lang="cs-CZ" dirty="0" err="1">
              <a:solidFill>
                <a:schemeClr val="bg1"/>
              </a:solidFill>
            </a:endParaRPr>
          </a:p>
        </p:txBody>
      </p:sp>
      <p:sp>
        <p:nvSpPr>
          <p:cNvPr id="55" name="TextovéPole 54">
            <a:extLst>
              <a:ext uri="{FF2B5EF4-FFF2-40B4-BE49-F238E27FC236}">
                <a16:creationId xmlns:a16="http://schemas.microsoft.com/office/drawing/2014/main" id="{0529E366-2EFA-D69C-6276-4E52912CAC51}"/>
              </a:ext>
            </a:extLst>
          </p:cNvPr>
          <p:cNvSpPr txBox="1"/>
          <p:nvPr/>
        </p:nvSpPr>
        <p:spPr>
          <a:xfrm>
            <a:off x="751168" y="1560349"/>
            <a:ext cx="5496840" cy="23026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2800" b="1" dirty="0">
                <a:solidFill>
                  <a:schemeClr val="bg1"/>
                </a:solidFill>
                <a:ea typeface="+mn-lt"/>
                <a:cs typeface="+mn-lt"/>
              </a:rPr>
              <a:t>NA WYBRANE DŁUGOPISY</a:t>
            </a:r>
            <a:endParaRPr lang="cs-CZ" b="1" dirty="0">
              <a:solidFill>
                <a:schemeClr val="bg1"/>
              </a:solidFill>
              <a:ea typeface="Calibri"/>
              <a:cs typeface="Calibri"/>
            </a:endParaRPr>
          </a:p>
          <a:p>
            <a:pPr algn="ctr"/>
            <a:br>
              <a:rPr lang="en-US" dirty="0"/>
            </a:br>
            <a:endParaRPr lang="en-US" dirty="0"/>
          </a:p>
          <a:p>
            <a:pPr algn="ctr"/>
            <a:endParaRPr lang="cs-CZ" sz="2000" b="1" dirty="0">
              <a:solidFill>
                <a:schemeClr val="bg1"/>
              </a:solidFill>
              <a:cs typeface="Calibri"/>
            </a:endParaRPr>
          </a:p>
          <a:p>
            <a:pPr algn="ctr"/>
            <a:br>
              <a:rPr lang="en-US" dirty="0"/>
            </a:br>
            <a:endParaRPr lang="en-US" dirty="0"/>
          </a:p>
          <a:p>
            <a:pPr algn="ctr"/>
            <a:endParaRPr lang="cs-CZ" sz="24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A087B2CE-317A-A04B-8313-D5986B3B6AF6}"/>
              </a:ext>
            </a:extLst>
          </p:cNvPr>
          <p:cNvSpPr txBox="1"/>
          <p:nvPr/>
        </p:nvSpPr>
        <p:spPr>
          <a:xfrm rot="21360000">
            <a:off x="4180748" y="2193545"/>
            <a:ext cx="2573805" cy="94840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 sz="2800" b="1" dirty="0">
                <a:ea typeface="+mn-lt"/>
                <a:cs typeface="+mn-lt"/>
              </a:rPr>
              <a:t>DARMOWY DRUKU UV</a:t>
            </a:r>
            <a:endParaRPr lang="cs-CZ" b="1" dirty="0">
              <a:ea typeface="Calibri"/>
              <a:cs typeface="Calibri"/>
            </a:endParaRPr>
          </a:p>
        </p:txBody>
      </p:sp>
      <p:sp>
        <p:nvSpPr>
          <p:cNvPr id="58" name="TextovéPole 57">
            <a:extLst>
              <a:ext uri="{FF2B5EF4-FFF2-40B4-BE49-F238E27FC236}">
                <a16:creationId xmlns:a16="http://schemas.microsoft.com/office/drawing/2014/main" id="{5C7E0220-04D7-93FD-74B1-3EAC351E1C9D}"/>
              </a:ext>
            </a:extLst>
          </p:cNvPr>
          <p:cNvSpPr txBox="1"/>
          <p:nvPr/>
        </p:nvSpPr>
        <p:spPr>
          <a:xfrm>
            <a:off x="3768016" y="7428207"/>
            <a:ext cx="2873618" cy="4405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1000" b="1" dirty="0">
                <a:solidFill>
                  <a:srgbClr val="0281A8"/>
                </a:solidFill>
                <a:ea typeface="+mn-lt"/>
                <a:cs typeface="+mn-lt"/>
              </a:rPr>
              <a:t>DRUK UV + DARMOWE</a:t>
            </a:r>
            <a:r>
              <a:rPr lang="cs-CZ" sz="1000" dirty="0">
                <a:solidFill>
                  <a:srgbClr val="0281A8"/>
                </a:solidFill>
                <a:ea typeface="+mn-lt"/>
                <a:cs typeface="+mn-lt"/>
              </a:rPr>
              <a:t> </a:t>
            </a:r>
            <a:r>
              <a:rPr lang="cs-CZ" sz="1000" dirty="0">
                <a:solidFill>
                  <a:srgbClr val="0281A8"/>
                </a:solidFill>
                <a:latin typeface="Calibri Light"/>
                <a:ea typeface="+mn-lt"/>
                <a:cs typeface="+mn-lt"/>
              </a:rPr>
              <a:t>PRZYGOTOWANIE</a:t>
            </a:r>
            <a:endParaRPr lang="cs-CZ" sz="1000">
              <a:latin typeface="Calibri Light"/>
              <a:ea typeface="+mn-lt"/>
              <a:cs typeface="+mn-lt"/>
            </a:endParaRPr>
          </a:p>
          <a:p>
            <a:endParaRPr lang="cs-CZ" sz="1300" dirty="0">
              <a:solidFill>
                <a:srgbClr val="0281A8"/>
              </a:solidFill>
              <a:latin typeface="Calibri Light"/>
              <a:cs typeface="Calibri"/>
            </a:endParaRPr>
          </a:p>
        </p:txBody>
      </p:sp>
      <p:sp>
        <p:nvSpPr>
          <p:cNvPr id="59" name="TextovéPole 58">
            <a:extLst>
              <a:ext uri="{FF2B5EF4-FFF2-40B4-BE49-F238E27FC236}">
                <a16:creationId xmlns:a16="http://schemas.microsoft.com/office/drawing/2014/main" id="{070290D8-61D2-DDFB-9522-51D5B069DD5D}"/>
              </a:ext>
            </a:extLst>
          </p:cNvPr>
          <p:cNvSpPr txBox="1"/>
          <p:nvPr/>
        </p:nvSpPr>
        <p:spPr>
          <a:xfrm>
            <a:off x="5175083" y="7301135"/>
            <a:ext cx="3107471" cy="3174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GRATIS OD 500 SZT</a:t>
            </a:r>
            <a:endParaRPr lang="cs-CZ" dirty="0"/>
          </a:p>
          <a:p>
            <a:endParaRPr lang="cs-CZ" sz="750" b="1" dirty="0">
              <a:solidFill>
                <a:srgbClr val="0281A8"/>
              </a:solidFill>
              <a:latin typeface="Calibri Light"/>
              <a:cs typeface="Calibri"/>
            </a:endParaRPr>
          </a:p>
        </p:txBody>
      </p:sp>
      <p:sp>
        <p:nvSpPr>
          <p:cNvPr id="60" name="TextovéPole 59">
            <a:extLst>
              <a:ext uri="{FF2B5EF4-FFF2-40B4-BE49-F238E27FC236}">
                <a16:creationId xmlns:a16="http://schemas.microsoft.com/office/drawing/2014/main" id="{992EDD6F-78A4-1E2A-78B9-644B230213B8}"/>
              </a:ext>
            </a:extLst>
          </p:cNvPr>
          <p:cNvSpPr txBox="1"/>
          <p:nvPr/>
        </p:nvSpPr>
        <p:spPr>
          <a:xfrm>
            <a:off x="4910434" y="7743330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dotyczy</a:t>
            </a:r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 1 logo / </a:t>
            </a:r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długopisu</a:t>
            </a:r>
            <a:endParaRPr lang="cs-CZ" dirty="0" err="1">
              <a:ea typeface="+mn-lt"/>
              <a:cs typeface="+mn-lt"/>
            </a:endParaRPr>
          </a:p>
        </p:txBody>
      </p:sp>
      <p:sp>
        <p:nvSpPr>
          <p:cNvPr id="61" name="TextovéPole 60">
            <a:extLst>
              <a:ext uri="{FF2B5EF4-FFF2-40B4-BE49-F238E27FC236}">
                <a16:creationId xmlns:a16="http://schemas.microsoft.com/office/drawing/2014/main" id="{9312DE19-C122-EB33-F906-38ED05BB42EB}"/>
              </a:ext>
            </a:extLst>
          </p:cNvPr>
          <p:cNvSpPr txBox="1"/>
          <p:nvPr/>
        </p:nvSpPr>
        <p:spPr>
          <a:xfrm>
            <a:off x="3830728" y="7590627"/>
            <a:ext cx="3107471" cy="2021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85794" tIns="42897" rIns="85794" bIns="42897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od 250 – 499 </a:t>
            </a:r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szt</a:t>
            </a:r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. </a:t>
            </a:r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nadruk</a:t>
            </a:r>
            <a:r>
              <a:rPr lang="cs-CZ" sz="750" dirty="0">
                <a:solidFill>
                  <a:srgbClr val="0281A8"/>
                </a:solidFill>
                <a:ea typeface="+mn-lt"/>
                <a:cs typeface="+mn-lt"/>
              </a:rPr>
              <a:t> za 0,04 EUR + </a:t>
            </a:r>
            <a:r>
              <a:rPr lang="cs-CZ" sz="750" dirty="0" err="1">
                <a:solidFill>
                  <a:srgbClr val="0281A8"/>
                </a:solidFill>
                <a:ea typeface="+mn-lt"/>
                <a:cs typeface="+mn-lt"/>
              </a:rPr>
              <a:t>przygotowanie</a:t>
            </a:r>
            <a:endParaRPr lang="cs-CZ" dirty="0" err="1"/>
          </a:p>
        </p:txBody>
      </p:sp>
    </p:spTree>
    <p:extLst>
      <p:ext uri="{BB962C8B-B14F-4D97-AF65-F5344CB8AC3E}">
        <p14:creationId xmlns:p14="http://schemas.microsoft.com/office/powerpoint/2010/main" val="228800397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67BB3F45E04E4D8A2CFD7AF89E2992" ma:contentTypeVersion="15" ma:contentTypeDescription="Vytvoří nový dokument" ma:contentTypeScope="" ma:versionID="4faf4b24e6531c25a73da1bab0fc54aa">
  <xsd:schema xmlns:xsd="http://www.w3.org/2001/XMLSchema" xmlns:xs="http://www.w3.org/2001/XMLSchema" xmlns:p="http://schemas.microsoft.com/office/2006/metadata/properties" xmlns:ns2="d39b9795-e202-405d-9fe8-c1388354d955" xmlns:ns3="9daa6e02-54b6-4684-955a-d17880a29dd4" targetNamespace="http://schemas.microsoft.com/office/2006/metadata/properties" ma:root="true" ma:fieldsID="89de8e087bfa54936572e33d3d09e8b8" ns2:_="" ns3:_="">
    <xsd:import namespace="d39b9795-e202-405d-9fe8-c1388354d955"/>
    <xsd:import namespace="9daa6e02-54b6-4684-955a-d17880a29dd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lcf76f155ced4ddcb4097134ff3c332f" minOccurs="0"/>
                <xsd:element ref="ns2:TaxCatchAll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LengthInSeconds" minOccurs="0"/>
                <xsd:element ref="ns2:SharedWithUsers" minOccurs="0"/>
                <xsd:element ref="ns2:SharedWithDetail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39b9795-e202-405d-9fe8-c1388354d95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78f44d8e-fdc1-48cc-a713-72153639acee}" ma:internalName="TaxCatchAll" ma:showField="CatchAllData" ma:web="d39b9795-e202-405d-9fe8-c1388354d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a6e02-54b6-4684-955a-d17880a29d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4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d39b9795-e202-405d-9fe8-c1388354d955">RV3UJDKHJUZF-28926267-65792</_dlc_DocId>
    <_dlc_DocIdUrl xmlns="d39b9795-e202-405d-9fe8-c1388354d955">
      <Url>https://adorepen.sharepoint.com/sites/sh-obchod/_layouts/15/DocIdRedir.aspx?ID=RV3UJDKHJUZF-28926267-65792</Url>
      <Description>RV3UJDKHJUZF-28926267-65792</Description>
    </_dlc_DocIdUrl>
    <TaxCatchAll xmlns="d39b9795-e202-405d-9fe8-c1388354d955" xsi:nil="true"/>
    <lcf76f155ced4ddcb4097134ff3c332f xmlns="9daa6e02-54b6-4684-955a-d17880a29dd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D9AA5CA-E5D2-480F-B517-AB3B7D935A86}"/>
</file>

<file path=customXml/itemProps2.xml><?xml version="1.0" encoding="utf-8"?>
<ds:datastoreItem xmlns:ds="http://schemas.openxmlformats.org/officeDocument/2006/customXml" ds:itemID="{F7D921F9-D1C5-463E-8CE6-F82E2176311C}"/>
</file>

<file path=customXml/itemProps3.xml><?xml version="1.0" encoding="utf-8"?>
<ds:datastoreItem xmlns:ds="http://schemas.openxmlformats.org/officeDocument/2006/customXml" ds:itemID="{01ACD776-CE98-43A4-BF96-D9B16F01E475}"/>
</file>

<file path=customXml/itemProps4.xml><?xml version="1.0" encoding="utf-8"?>
<ds:datastoreItem xmlns:ds="http://schemas.openxmlformats.org/officeDocument/2006/customXml" ds:itemID="{F065637E-426A-4D9F-A689-8B0B749A87C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</Words>
  <Application>Microsoft Office PowerPoint</Application>
  <PresentationFormat>Vlastní</PresentationFormat>
  <Paragraphs>42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Motiv systému Office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Beáta Kačmariková</dc:creator>
  <cp:lastModifiedBy>Beáta Kačmariková</cp:lastModifiedBy>
  <cp:revision>976</cp:revision>
  <dcterms:created xsi:type="dcterms:W3CDTF">2023-11-16T12:04:19Z</dcterms:created>
  <dcterms:modified xsi:type="dcterms:W3CDTF">2024-06-03T07:15:15Z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0x0101000867BB3F45E04E4D8A2CFD7AF89E2992</vt:lpwstr>
  </property>
  <property fmtid="{D5CDD505-2E9C-101B-9397-08002B2CF9AE}" pid="3" name="_dlc_DocIdItemGuid">
    <vt:lpwstr>ffcd4b35-2b0d-4ba3-9f6c-c5457f22454c</vt:lpwstr>
  </property>
</Properties>
</file>