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25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4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092884"/>
            <a:ext cx="5143500" cy="23410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174246" algn="ctr">
              <a:buSzTx/>
              <a:buFontTx/>
              <a:buNone/>
              <a:defRPr sz="900"/>
            </a:lvl2pPr>
            <a:lvl3pPr marL="0" indent="348493" algn="ctr">
              <a:buSzTx/>
              <a:buFontTx/>
              <a:buNone/>
              <a:defRPr sz="900"/>
            </a:lvl3pPr>
            <a:lvl4pPr marL="0" indent="522741" algn="ctr">
              <a:buSzTx/>
              <a:buFontTx/>
              <a:buNone/>
              <a:defRPr sz="900"/>
            </a:lvl4pPr>
            <a:lvl5pPr marL="0" indent="696987" algn="ctr">
              <a:buSzTx/>
              <a:buFontTx/>
              <a:buNone/>
              <a:defRPr sz="9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21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>
            <a:spLocks noGrp="1"/>
          </p:cNvSpPr>
          <p:nvPr>
            <p:ph type="title"/>
          </p:nvPr>
        </p:nvSpPr>
        <p:spPr>
          <a:xfrm>
            <a:off x="467924" y="2417382"/>
            <a:ext cx="5915026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r>
              <a:t>Text názvu</a:t>
            </a:r>
          </a:p>
        </p:txBody>
      </p:sp>
      <p:sp>
        <p:nvSpPr>
          <p:cNvPr id="3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67924" y="6488993"/>
            <a:ext cx="5915026" cy="212109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174246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348493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522741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696987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9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471487" y="2581231"/>
            <a:ext cx="2914651" cy="6152310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>
            <a:spLocks noGrp="1"/>
          </p:cNvSpPr>
          <p:nvPr>
            <p:ph type="title"/>
          </p:nvPr>
        </p:nvSpPr>
        <p:spPr>
          <a:xfrm>
            <a:off x="472385" y="516246"/>
            <a:ext cx="5915026" cy="18742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8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376977"/>
            <a:ext cx="2901256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900" b="1"/>
            </a:lvl1pPr>
            <a:lvl2pPr marL="0" indent="174246">
              <a:buSzTx/>
              <a:buFontTx/>
              <a:buNone/>
              <a:defRPr sz="900" b="1"/>
            </a:lvl2pPr>
            <a:lvl3pPr marL="0" indent="348493">
              <a:buSzTx/>
              <a:buFontTx/>
              <a:buNone/>
              <a:defRPr sz="900" b="1"/>
            </a:lvl3pPr>
            <a:lvl4pPr marL="0" indent="522741">
              <a:buSzTx/>
              <a:buFontTx/>
              <a:buNone/>
              <a:defRPr sz="900" b="1"/>
            </a:lvl4pPr>
            <a:lvl5pPr marL="0" indent="696987">
              <a:buSzTx/>
              <a:buFontTx/>
              <a:buNone/>
              <a:defRPr sz="900" b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21"/>
          </p:nvPr>
        </p:nvSpPr>
        <p:spPr>
          <a:xfrm>
            <a:off x="3471871" y="2376977"/>
            <a:ext cx="2915543" cy="1164920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900" b="1"/>
            </a:pPr>
            <a:endParaRPr/>
          </a:p>
        </p:txBody>
      </p:sp>
      <p:sp>
        <p:nvSpPr>
          <p:cNvPr id="5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>
            <a:spLocks noGrp="1"/>
          </p:cNvSpPr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73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5" indent="-391885">
              <a:defRPr sz="1200"/>
            </a:lvl4pPr>
            <a:lvl5pPr marL="2220685" indent="-391885">
              <a:defRPr sz="12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quarter" idx="21"/>
          </p:nvPr>
        </p:nvSpPr>
        <p:spPr>
          <a:xfrm>
            <a:off x="472388" y="2908934"/>
            <a:ext cx="2211885" cy="538916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600"/>
            </a:pPr>
            <a:endParaRPr/>
          </a:p>
        </p:txBody>
      </p:sp>
      <p:sp>
        <p:nvSpPr>
          <p:cNvPr id="7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>
            <a:spLocks noGrp="1"/>
          </p:cNvSpPr>
          <p:nvPr>
            <p:ph type="title"/>
          </p:nvPr>
        </p:nvSpPr>
        <p:spPr>
          <a:xfrm>
            <a:off x="472388" y="646430"/>
            <a:ext cx="2211885" cy="2262506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r>
              <a:t>Text názvu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21"/>
          </p:nvPr>
        </p:nvSpPr>
        <p:spPr>
          <a:xfrm>
            <a:off x="2915550" y="1396110"/>
            <a:ext cx="3471864" cy="689076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472388" y="2908934"/>
            <a:ext cx="2211885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174246">
              <a:buSzTx/>
              <a:buFontTx/>
              <a:buNone/>
              <a:defRPr sz="600"/>
            </a:lvl2pPr>
            <a:lvl3pPr marL="0" indent="348493">
              <a:buSzTx/>
              <a:buFontTx/>
              <a:buNone/>
              <a:defRPr sz="600"/>
            </a:lvl3pPr>
            <a:lvl4pPr marL="0" indent="522741">
              <a:buSzTx/>
              <a:buFontTx/>
              <a:buNone/>
              <a:defRPr sz="600"/>
            </a:lvl4pPr>
            <a:lvl5pPr marL="0" indent="696987">
              <a:buSzTx/>
              <a:buFontTx/>
              <a:buNone/>
              <a:defRPr sz="6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471490" y="516246"/>
            <a:ext cx="5915026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471490" y="2581231"/>
            <a:ext cx="5915026" cy="6152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230878" y="9173435"/>
            <a:ext cx="155635" cy="143729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4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Obrázek 2" descr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" y="2561"/>
            <a:ext cx="6862658" cy="9702118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extovéPole 6"/>
          <p:cNvSpPr txBox="1"/>
          <p:nvPr/>
        </p:nvSpPr>
        <p:spPr>
          <a:xfrm rot="21360000">
            <a:off x="4079573" y="2203962"/>
            <a:ext cx="2488012" cy="851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2600" b="1"/>
            </a:lvl1pPr>
          </a:lstStyle>
          <a:p>
            <a:r>
              <a:t>KOSTENLOSER LASER</a:t>
            </a:r>
          </a:p>
        </p:txBody>
      </p:sp>
      <p:sp>
        <p:nvSpPr>
          <p:cNvPr id="96" name="TextovéPole 72"/>
          <p:cNvSpPr txBox="1"/>
          <p:nvPr/>
        </p:nvSpPr>
        <p:spPr>
          <a:xfrm>
            <a:off x="307927" y="9428867"/>
            <a:ext cx="7161057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rPr dirty="0"/>
              <a:t>Die </a:t>
            </a:r>
            <a:r>
              <a:rPr dirty="0" err="1"/>
              <a:t>Aktion</a:t>
            </a:r>
            <a:r>
              <a:rPr dirty="0"/>
              <a:t> gilt für Artikel </a:t>
            </a:r>
            <a:r>
              <a:rPr dirty="0" err="1"/>
              <a:t>aus</a:t>
            </a:r>
            <a:r>
              <a:rPr dirty="0"/>
              <a:t> </a:t>
            </a:r>
            <a:r>
              <a:rPr dirty="0" err="1"/>
              <a:t>diesem</a:t>
            </a:r>
            <a:r>
              <a:rPr dirty="0"/>
              <a:t> </a:t>
            </a:r>
            <a:r>
              <a:rPr dirty="0" err="1"/>
              <a:t>Prospekt</a:t>
            </a:r>
            <a:r>
              <a:rPr dirty="0"/>
              <a:t> </a:t>
            </a:r>
            <a:r>
              <a:rPr dirty="0" err="1"/>
              <a:t>bei</a:t>
            </a:r>
            <a:r>
              <a:rPr dirty="0"/>
              <a:t> </a:t>
            </a:r>
            <a:r>
              <a:rPr dirty="0" err="1"/>
              <a:t>Bestellung</a:t>
            </a:r>
            <a:r>
              <a:rPr dirty="0"/>
              <a:t> </a:t>
            </a:r>
            <a:r>
              <a:rPr dirty="0" err="1"/>
              <a:t>vom</a:t>
            </a:r>
            <a:r>
              <a:rPr dirty="0"/>
              <a:t> </a:t>
            </a:r>
            <a:r>
              <a:rPr lang="cs-CZ" dirty="0"/>
              <a:t>3</a:t>
            </a:r>
            <a:r>
              <a:rPr dirty="0"/>
              <a:t>.6. bis 15.8.2024 </a:t>
            </a:r>
            <a:r>
              <a:rPr dirty="0" err="1"/>
              <a:t>oder</a:t>
            </a:r>
            <a:r>
              <a:rPr dirty="0"/>
              <a:t> </a:t>
            </a:r>
            <a:r>
              <a:rPr dirty="0" err="1"/>
              <a:t>solange</a:t>
            </a:r>
            <a:r>
              <a:rPr dirty="0"/>
              <a:t> der </a:t>
            </a:r>
            <a:r>
              <a:rPr dirty="0" err="1"/>
              <a:t>Vorrat</a:t>
            </a:r>
            <a:r>
              <a:rPr dirty="0"/>
              <a:t> </a:t>
            </a:r>
            <a:r>
              <a:rPr dirty="0" err="1"/>
              <a:t>reicht</a:t>
            </a:r>
            <a:r>
              <a:rPr dirty="0"/>
              <a:t>, falls dies </a:t>
            </a:r>
            <a:r>
              <a:rPr dirty="0" err="1"/>
              <a:t>früher</a:t>
            </a:r>
            <a:r>
              <a:rPr dirty="0"/>
              <a:t> </a:t>
            </a:r>
            <a:r>
              <a:rPr dirty="0" err="1"/>
              <a:t>eintritt</a:t>
            </a:r>
            <a:r>
              <a:rPr dirty="0"/>
              <a:t>. </a:t>
            </a:r>
            <a:r>
              <a:rPr dirty="0" err="1"/>
              <a:t>Preise</a:t>
            </a:r>
            <a:r>
              <a:rPr dirty="0"/>
              <a:t> </a:t>
            </a:r>
            <a:r>
              <a:rPr dirty="0" err="1"/>
              <a:t>ohne</a:t>
            </a:r>
            <a:r>
              <a:rPr dirty="0"/>
              <a:t> </a:t>
            </a:r>
            <a:r>
              <a:rPr dirty="0" err="1"/>
              <a:t>MwSt</a:t>
            </a:r>
            <a:r>
              <a:rPr dirty="0"/>
              <a:t>.</a:t>
            </a:r>
          </a:p>
        </p:txBody>
      </p:sp>
      <p:sp>
        <p:nvSpPr>
          <p:cNvPr id="97" name="TextovéPole 1"/>
          <p:cNvSpPr txBox="1"/>
          <p:nvPr/>
        </p:nvSpPr>
        <p:spPr>
          <a:xfrm>
            <a:off x="-901856" y="1330182"/>
            <a:ext cx="3021677" cy="75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400" b="1"/>
            </a:pPr>
            <a:r>
              <a:t>YOUR</a:t>
            </a:r>
            <a:br/>
            <a:r>
              <a:t>LOGO</a:t>
            </a:r>
          </a:p>
        </p:txBody>
      </p:sp>
      <p:sp>
        <p:nvSpPr>
          <p:cNvPr id="98" name="TextovéPole 3"/>
          <p:cNvSpPr txBox="1"/>
          <p:nvPr/>
        </p:nvSpPr>
        <p:spPr>
          <a:xfrm>
            <a:off x="1381639" y="547093"/>
            <a:ext cx="3021678" cy="1106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7200" b="1">
                <a:solidFill>
                  <a:srgbClr val="FFFFFF"/>
                </a:solidFill>
              </a:defRPr>
            </a:pPr>
            <a:r>
              <a:t>-</a:t>
            </a:r>
            <a:r>
              <a:rPr sz="8000"/>
              <a:t>60</a:t>
            </a:r>
          </a:p>
        </p:txBody>
      </p:sp>
      <p:sp>
        <p:nvSpPr>
          <p:cNvPr id="99" name="TextovéPole 5"/>
          <p:cNvSpPr txBox="1"/>
          <p:nvPr/>
        </p:nvSpPr>
        <p:spPr>
          <a:xfrm>
            <a:off x="2316672" y="709584"/>
            <a:ext cx="3021678" cy="648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4400" b="1">
                <a:solidFill>
                  <a:srgbClr val="FFFFFF"/>
                </a:solidFill>
              </a:defRPr>
            </a:lvl1pPr>
          </a:lstStyle>
          <a:p>
            <a:r>
              <a:t>%</a:t>
            </a:r>
          </a:p>
        </p:txBody>
      </p:sp>
      <p:sp>
        <p:nvSpPr>
          <p:cNvPr id="100" name="TextovéPole 7"/>
          <p:cNvSpPr txBox="1"/>
          <p:nvPr/>
        </p:nvSpPr>
        <p:spPr>
          <a:xfrm>
            <a:off x="2376667" y="1278777"/>
            <a:ext cx="4516306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r>
              <a:t>rabatt auf die Katalogpreise</a:t>
            </a:r>
          </a:p>
        </p:txBody>
      </p:sp>
      <p:sp>
        <p:nvSpPr>
          <p:cNvPr id="101" name="TextovéPole 9"/>
          <p:cNvSpPr txBox="1"/>
          <p:nvPr/>
        </p:nvSpPr>
        <p:spPr>
          <a:xfrm>
            <a:off x="722867" y="1550180"/>
            <a:ext cx="5411048" cy="1288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000" b="1">
                <a:solidFill>
                  <a:srgbClr val="FFFFFF"/>
                </a:solidFill>
              </a:defRPr>
            </a:pPr>
            <a:r>
              <a:t>FÜR AUSGEWÄHLTE KUGELSCHREIBER</a:t>
            </a:r>
          </a:p>
          <a:p>
            <a:pPr algn="ctr"/>
            <a:br>
              <a:rPr sz="2000" b="1">
                <a:solidFill>
                  <a:srgbClr val="FFFFFF"/>
                </a:solidFill>
              </a:rPr>
            </a:br>
            <a:endParaRPr sz="2000" b="1">
              <a:solidFill>
                <a:srgbClr val="FFFFFF"/>
              </a:solidFill>
            </a:endParaRPr>
          </a:p>
        </p:txBody>
      </p:sp>
      <p:sp>
        <p:nvSpPr>
          <p:cNvPr id="102" name="TextovéPole 12"/>
          <p:cNvSpPr txBox="1"/>
          <p:nvPr/>
        </p:nvSpPr>
        <p:spPr>
          <a:xfrm>
            <a:off x="3741242" y="4708580"/>
            <a:ext cx="2787825" cy="385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100" b="1">
                <a:solidFill>
                  <a:srgbClr val="0281A8"/>
                </a:solidFill>
              </a:defRPr>
            </a:pPr>
            <a:r>
              <a:t>LASER + KOSTENLOSE</a:t>
            </a:r>
            <a:r>
              <a:rPr b="0"/>
              <a:t>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VORBEREITUNG</a:t>
            </a:r>
            <a:endParaRPr>
              <a:latin typeface="Carlito"/>
              <a:ea typeface="Carlito"/>
              <a:cs typeface="Carlito"/>
              <a:sym typeface="Carlito"/>
            </a:endParaRPr>
          </a:p>
        </p:txBody>
      </p:sp>
      <p:sp>
        <p:nvSpPr>
          <p:cNvPr id="103" name="TextovéPole 14"/>
          <p:cNvSpPr txBox="1"/>
          <p:nvPr/>
        </p:nvSpPr>
        <p:spPr>
          <a:xfrm>
            <a:off x="5362392" y="4571341"/>
            <a:ext cx="3021678" cy="29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AB 250 STÜCK</a:t>
            </a:r>
          </a:p>
        </p:txBody>
      </p:sp>
      <p:sp>
        <p:nvSpPr>
          <p:cNvPr id="104" name="TextovéPole 16"/>
          <p:cNvSpPr txBox="1"/>
          <p:nvPr/>
        </p:nvSpPr>
        <p:spPr>
          <a:xfrm>
            <a:off x="4619611" y="4891527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gültig für 1 Logo / Kugelschreiber</a:t>
            </a:r>
          </a:p>
        </p:txBody>
      </p:sp>
      <p:sp>
        <p:nvSpPr>
          <p:cNvPr id="105" name="TextovéPole 18"/>
          <p:cNvSpPr txBox="1"/>
          <p:nvPr/>
        </p:nvSpPr>
        <p:spPr>
          <a:xfrm>
            <a:off x="4660901" y="5298154"/>
            <a:ext cx="3021678" cy="379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0,33 EUR</a:t>
            </a:r>
          </a:p>
        </p:txBody>
      </p:sp>
      <p:sp>
        <p:nvSpPr>
          <p:cNvPr id="106" name="TextovéPole 20"/>
          <p:cNvSpPr txBox="1"/>
          <p:nvPr/>
        </p:nvSpPr>
        <p:spPr>
          <a:xfrm>
            <a:off x="4004693" y="5171063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0,83 EUR</a:t>
            </a:r>
          </a:p>
        </p:txBody>
      </p:sp>
      <p:sp>
        <p:nvSpPr>
          <p:cNvPr id="107" name="Obdélník 22"/>
          <p:cNvSpPr/>
          <p:nvPr/>
        </p:nvSpPr>
        <p:spPr>
          <a:xfrm rot="21180000">
            <a:off x="4057993" y="5316544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TextovéPole 4"/>
          <p:cNvSpPr txBox="1"/>
          <p:nvPr/>
        </p:nvSpPr>
        <p:spPr>
          <a:xfrm>
            <a:off x="3821084" y="7555300"/>
            <a:ext cx="2787826" cy="385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100" b="1">
                <a:solidFill>
                  <a:srgbClr val="0281A8"/>
                </a:solidFill>
              </a:defRPr>
            </a:pPr>
            <a:r>
              <a:t>LASER + KOSTENLOSE</a:t>
            </a:r>
            <a:r>
              <a:rPr b="0"/>
              <a:t>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VORBEREITUNG</a:t>
            </a:r>
            <a:endParaRPr>
              <a:latin typeface="Carlito"/>
              <a:ea typeface="Carlito"/>
              <a:cs typeface="Carlito"/>
              <a:sym typeface="Carlito"/>
            </a:endParaRPr>
          </a:p>
        </p:txBody>
      </p:sp>
      <p:sp>
        <p:nvSpPr>
          <p:cNvPr id="109" name="TextovéPole 8"/>
          <p:cNvSpPr txBox="1"/>
          <p:nvPr/>
        </p:nvSpPr>
        <p:spPr>
          <a:xfrm>
            <a:off x="5441670" y="7418061"/>
            <a:ext cx="3021678" cy="294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AB 250 STÜCK</a:t>
            </a:r>
          </a:p>
        </p:txBody>
      </p:sp>
      <p:sp>
        <p:nvSpPr>
          <p:cNvPr id="110" name="TextovéPole 11"/>
          <p:cNvSpPr txBox="1"/>
          <p:nvPr/>
        </p:nvSpPr>
        <p:spPr>
          <a:xfrm>
            <a:off x="4699148" y="7738246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gültig für 1 Logo / Kugelschreiber</a:t>
            </a:r>
          </a:p>
        </p:txBody>
      </p:sp>
      <p:sp>
        <p:nvSpPr>
          <p:cNvPr id="111" name="TextovéPole 13"/>
          <p:cNvSpPr txBox="1"/>
          <p:nvPr/>
        </p:nvSpPr>
        <p:spPr>
          <a:xfrm>
            <a:off x="4740423" y="8144874"/>
            <a:ext cx="3021678" cy="37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0,33 EUR</a:t>
            </a:r>
          </a:p>
        </p:txBody>
      </p:sp>
      <p:sp>
        <p:nvSpPr>
          <p:cNvPr id="112" name="TextovéPole 15"/>
          <p:cNvSpPr txBox="1"/>
          <p:nvPr/>
        </p:nvSpPr>
        <p:spPr>
          <a:xfrm>
            <a:off x="4084442" y="8017782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0,83 EUR</a:t>
            </a:r>
          </a:p>
        </p:txBody>
      </p:sp>
      <p:sp>
        <p:nvSpPr>
          <p:cNvPr id="113" name="Obdélník 17"/>
          <p:cNvSpPr/>
          <p:nvPr/>
        </p:nvSpPr>
        <p:spPr>
          <a:xfrm rot="21180000">
            <a:off x="4137709" y="8163262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Obrázek 10" descr="Obráze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40" y="-348"/>
            <a:ext cx="6864055" cy="9712068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TextovéPole 6"/>
          <p:cNvSpPr txBox="1"/>
          <p:nvPr/>
        </p:nvSpPr>
        <p:spPr>
          <a:xfrm rot="21360000">
            <a:off x="4079573" y="2214385"/>
            <a:ext cx="2488012" cy="851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2600" b="1"/>
            </a:lvl1pPr>
          </a:lstStyle>
          <a:p>
            <a:r>
              <a:t>KOSTENLOSER UV-DRUCK</a:t>
            </a:r>
          </a:p>
        </p:txBody>
      </p:sp>
      <p:sp>
        <p:nvSpPr>
          <p:cNvPr id="117" name="TextovéPole 72"/>
          <p:cNvSpPr txBox="1"/>
          <p:nvPr/>
        </p:nvSpPr>
        <p:spPr>
          <a:xfrm>
            <a:off x="307927" y="9428867"/>
            <a:ext cx="7161057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rPr dirty="0"/>
              <a:t>Die </a:t>
            </a:r>
            <a:r>
              <a:rPr dirty="0" err="1"/>
              <a:t>Aktion</a:t>
            </a:r>
            <a:r>
              <a:rPr dirty="0"/>
              <a:t> gilt für Artikel </a:t>
            </a:r>
            <a:r>
              <a:rPr dirty="0" err="1"/>
              <a:t>aus</a:t>
            </a:r>
            <a:r>
              <a:rPr dirty="0"/>
              <a:t> </a:t>
            </a:r>
            <a:r>
              <a:rPr dirty="0" err="1"/>
              <a:t>diesem</a:t>
            </a:r>
            <a:r>
              <a:rPr dirty="0"/>
              <a:t> </a:t>
            </a:r>
            <a:r>
              <a:rPr dirty="0" err="1"/>
              <a:t>Prospekt</a:t>
            </a:r>
            <a:r>
              <a:rPr dirty="0"/>
              <a:t> </a:t>
            </a:r>
            <a:r>
              <a:rPr dirty="0" err="1"/>
              <a:t>bei</a:t>
            </a:r>
            <a:r>
              <a:rPr dirty="0"/>
              <a:t> </a:t>
            </a:r>
            <a:r>
              <a:rPr dirty="0" err="1"/>
              <a:t>Bestellung</a:t>
            </a:r>
            <a:r>
              <a:rPr dirty="0"/>
              <a:t> </a:t>
            </a:r>
            <a:r>
              <a:rPr dirty="0" err="1"/>
              <a:t>vom</a:t>
            </a:r>
            <a:r>
              <a:rPr dirty="0"/>
              <a:t> </a:t>
            </a:r>
            <a:r>
              <a:rPr lang="cs-CZ" dirty="0"/>
              <a:t>3</a:t>
            </a:r>
            <a:r>
              <a:rPr dirty="0"/>
              <a:t>.6. bis 15.8.2024 </a:t>
            </a:r>
            <a:r>
              <a:rPr dirty="0" err="1"/>
              <a:t>oder</a:t>
            </a:r>
            <a:r>
              <a:rPr dirty="0"/>
              <a:t> </a:t>
            </a:r>
            <a:r>
              <a:rPr dirty="0" err="1"/>
              <a:t>solange</a:t>
            </a:r>
            <a:r>
              <a:rPr dirty="0"/>
              <a:t> der </a:t>
            </a:r>
            <a:r>
              <a:rPr dirty="0" err="1"/>
              <a:t>Vorrat</a:t>
            </a:r>
            <a:r>
              <a:rPr dirty="0"/>
              <a:t> </a:t>
            </a:r>
            <a:r>
              <a:rPr dirty="0" err="1"/>
              <a:t>reicht</a:t>
            </a:r>
            <a:r>
              <a:rPr dirty="0"/>
              <a:t>, falls dies </a:t>
            </a:r>
            <a:r>
              <a:rPr dirty="0" err="1"/>
              <a:t>früher</a:t>
            </a:r>
            <a:r>
              <a:rPr dirty="0"/>
              <a:t> </a:t>
            </a:r>
            <a:r>
              <a:rPr dirty="0" err="1"/>
              <a:t>eintritt</a:t>
            </a:r>
            <a:r>
              <a:rPr dirty="0"/>
              <a:t>. </a:t>
            </a:r>
            <a:r>
              <a:rPr dirty="0" err="1"/>
              <a:t>Preise</a:t>
            </a:r>
            <a:r>
              <a:rPr dirty="0"/>
              <a:t> </a:t>
            </a:r>
            <a:r>
              <a:rPr dirty="0" err="1"/>
              <a:t>ohne</a:t>
            </a:r>
            <a:r>
              <a:rPr dirty="0"/>
              <a:t> </a:t>
            </a:r>
            <a:r>
              <a:rPr dirty="0" err="1"/>
              <a:t>MwSt</a:t>
            </a:r>
            <a:r>
              <a:rPr dirty="0"/>
              <a:t>.</a:t>
            </a:r>
          </a:p>
        </p:txBody>
      </p:sp>
      <p:sp>
        <p:nvSpPr>
          <p:cNvPr id="118" name="TextovéPole 1"/>
          <p:cNvSpPr txBox="1"/>
          <p:nvPr/>
        </p:nvSpPr>
        <p:spPr>
          <a:xfrm>
            <a:off x="-901856" y="1330182"/>
            <a:ext cx="3021677" cy="75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400" b="1"/>
            </a:pPr>
            <a:r>
              <a:t>YOUR</a:t>
            </a:r>
            <a:br/>
            <a:r>
              <a:t>LOGO</a:t>
            </a:r>
          </a:p>
        </p:txBody>
      </p:sp>
      <p:sp>
        <p:nvSpPr>
          <p:cNvPr id="119" name="TextovéPole 3"/>
          <p:cNvSpPr txBox="1"/>
          <p:nvPr/>
        </p:nvSpPr>
        <p:spPr>
          <a:xfrm>
            <a:off x="1381639" y="547093"/>
            <a:ext cx="3021678" cy="1106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7200" b="1">
                <a:solidFill>
                  <a:srgbClr val="FFFFFF"/>
                </a:solidFill>
              </a:defRPr>
            </a:pPr>
            <a:r>
              <a:t>-</a:t>
            </a:r>
            <a:r>
              <a:rPr sz="8000"/>
              <a:t>60</a:t>
            </a:r>
          </a:p>
        </p:txBody>
      </p:sp>
      <p:sp>
        <p:nvSpPr>
          <p:cNvPr id="120" name="TextovéPole 5"/>
          <p:cNvSpPr txBox="1"/>
          <p:nvPr/>
        </p:nvSpPr>
        <p:spPr>
          <a:xfrm>
            <a:off x="2316672" y="709584"/>
            <a:ext cx="3021678" cy="648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4400" b="1">
                <a:solidFill>
                  <a:srgbClr val="FFFFFF"/>
                </a:solidFill>
              </a:defRPr>
            </a:lvl1pPr>
          </a:lstStyle>
          <a:p>
            <a:r>
              <a:t>%</a:t>
            </a:r>
          </a:p>
        </p:txBody>
      </p:sp>
      <p:sp>
        <p:nvSpPr>
          <p:cNvPr id="121" name="TextovéPole 7"/>
          <p:cNvSpPr txBox="1"/>
          <p:nvPr/>
        </p:nvSpPr>
        <p:spPr>
          <a:xfrm>
            <a:off x="2376667" y="1278777"/>
            <a:ext cx="4516306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r>
              <a:t>rabatt auf die Katalogpreise</a:t>
            </a:r>
          </a:p>
        </p:txBody>
      </p:sp>
      <p:sp>
        <p:nvSpPr>
          <p:cNvPr id="122" name="TextovéPole 9"/>
          <p:cNvSpPr txBox="1"/>
          <p:nvPr/>
        </p:nvSpPr>
        <p:spPr>
          <a:xfrm>
            <a:off x="722867" y="1550180"/>
            <a:ext cx="5411048" cy="1288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 algn="ctr">
              <a:defRPr sz="2000" b="1">
                <a:solidFill>
                  <a:srgbClr val="FFFFFF"/>
                </a:solidFill>
              </a:defRPr>
            </a:pPr>
            <a:r>
              <a:t>FÜR AUSGEWÄHLTE KUGELSCHREIBER</a:t>
            </a:r>
          </a:p>
          <a:p>
            <a:pPr algn="ctr"/>
            <a:br>
              <a:rPr sz="2000" b="1">
                <a:solidFill>
                  <a:srgbClr val="FFFFFF"/>
                </a:solidFill>
              </a:rPr>
            </a:br>
            <a:endParaRPr sz="2000" b="1">
              <a:solidFill>
                <a:srgbClr val="FFFFFF"/>
              </a:solidFill>
            </a:endParaRPr>
          </a:p>
        </p:txBody>
      </p:sp>
      <p:sp>
        <p:nvSpPr>
          <p:cNvPr id="123" name="TextovéPole 12"/>
          <p:cNvSpPr txBox="1"/>
          <p:nvPr/>
        </p:nvSpPr>
        <p:spPr>
          <a:xfrm>
            <a:off x="3710730" y="4622157"/>
            <a:ext cx="2787825" cy="387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000" b="1">
                <a:solidFill>
                  <a:srgbClr val="0281A8"/>
                </a:solidFill>
              </a:defRPr>
            </a:pPr>
            <a:r>
              <a:t>UV-DRUCK + KOSTENLOSE</a:t>
            </a:r>
            <a:r>
              <a:rPr b="0"/>
              <a:t>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VORBEREITUNG</a:t>
            </a:r>
            <a:endParaRPr>
              <a:latin typeface="Carlito"/>
              <a:ea typeface="Carlito"/>
              <a:cs typeface="Carlito"/>
              <a:sym typeface="Carlito"/>
            </a:endParaRPr>
          </a:p>
        </p:txBody>
      </p:sp>
      <p:sp>
        <p:nvSpPr>
          <p:cNvPr id="124" name="TextovéPole 14"/>
          <p:cNvSpPr txBox="1"/>
          <p:nvPr/>
        </p:nvSpPr>
        <p:spPr>
          <a:xfrm>
            <a:off x="4894522" y="4495084"/>
            <a:ext cx="3021678" cy="29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KOSTENLOS AB 500 STÜCK</a:t>
            </a:r>
          </a:p>
        </p:txBody>
      </p:sp>
      <p:sp>
        <p:nvSpPr>
          <p:cNvPr id="125" name="TextovéPole 16"/>
          <p:cNvSpPr txBox="1"/>
          <p:nvPr/>
        </p:nvSpPr>
        <p:spPr>
          <a:xfrm>
            <a:off x="3790670" y="4800019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von 250 – 499 Stück Druck für 0,04 EUR + Vorbereitung</a:t>
            </a:r>
          </a:p>
        </p:txBody>
      </p:sp>
      <p:sp>
        <p:nvSpPr>
          <p:cNvPr id="126" name="TextovéPole 18"/>
          <p:cNvSpPr txBox="1"/>
          <p:nvPr/>
        </p:nvSpPr>
        <p:spPr>
          <a:xfrm>
            <a:off x="4660901" y="5298154"/>
            <a:ext cx="3021678" cy="379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0,14 EUR</a:t>
            </a:r>
          </a:p>
        </p:txBody>
      </p:sp>
      <p:sp>
        <p:nvSpPr>
          <p:cNvPr id="127" name="TextovéPole 20"/>
          <p:cNvSpPr txBox="1"/>
          <p:nvPr/>
        </p:nvSpPr>
        <p:spPr>
          <a:xfrm>
            <a:off x="4004693" y="5171063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0,34 EUR</a:t>
            </a:r>
          </a:p>
        </p:txBody>
      </p:sp>
      <p:sp>
        <p:nvSpPr>
          <p:cNvPr id="128" name="Obdélník 22"/>
          <p:cNvSpPr/>
          <p:nvPr/>
        </p:nvSpPr>
        <p:spPr>
          <a:xfrm rot="21180000">
            <a:off x="4057993" y="5316544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9" name="TextovéPole 13"/>
          <p:cNvSpPr txBox="1"/>
          <p:nvPr/>
        </p:nvSpPr>
        <p:spPr>
          <a:xfrm>
            <a:off x="4740423" y="8144874"/>
            <a:ext cx="3021678" cy="379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2200">
                <a:solidFill>
                  <a:srgbClr val="FFFFFF"/>
                </a:solidFill>
              </a:defRPr>
            </a:lvl1pPr>
          </a:lstStyle>
          <a:p>
            <a:r>
              <a:t>0,16 EUR</a:t>
            </a:r>
          </a:p>
        </p:txBody>
      </p:sp>
      <p:sp>
        <p:nvSpPr>
          <p:cNvPr id="130" name="TextovéPole 15"/>
          <p:cNvSpPr txBox="1"/>
          <p:nvPr/>
        </p:nvSpPr>
        <p:spPr>
          <a:xfrm>
            <a:off x="4084442" y="8017782"/>
            <a:ext cx="3021678" cy="275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r>
              <a:t>0,40 EUR</a:t>
            </a:r>
          </a:p>
        </p:txBody>
      </p:sp>
      <p:sp>
        <p:nvSpPr>
          <p:cNvPr id="131" name="Obdélník 17"/>
          <p:cNvSpPr/>
          <p:nvPr/>
        </p:nvSpPr>
        <p:spPr>
          <a:xfrm rot="21180000">
            <a:off x="4137709" y="8163262"/>
            <a:ext cx="645485" cy="12701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" name="TextovéPole 19"/>
          <p:cNvSpPr txBox="1"/>
          <p:nvPr/>
        </p:nvSpPr>
        <p:spPr>
          <a:xfrm>
            <a:off x="4643497" y="4942175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gültig für 1 Logo / Kugelschreiber</a:t>
            </a:r>
          </a:p>
        </p:txBody>
      </p:sp>
      <p:sp>
        <p:nvSpPr>
          <p:cNvPr id="133" name="TextovéPole 21"/>
          <p:cNvSpPr txBox="1"/>
          <p:nvPr/>
        </p:nvSpPr>
        <p:spPr>
          <a:xfrm>
            <a:off x="3805839" y="7423122"/>
            <a:ext cx="2787825" cy="387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/>
          <a:p>
            <a:pPr>
              <a:defRPr sz="1000" b="1">
                <a:solidFill>
                  <a:srgbClr val="0281A8"/>
                </a:solidFill>
              </a:defRPr>
            </a:pPr>
            <a:r>
              <a:t>UV-DRUCK + KOSTENLOSE</a:t>
            </a:r>
            <a:r>
              <a:rPr b="0"/>
              <a:t> </a:t>
            </a:r>
            <a:r>
              <a:rPr b="0">
                <a:latin typeface="Calibri Light"/>
                <a:ea typeface="Calibri Light"/>
                <a:cs typeface="Calibri Light"/>
                <a:sym typeface="Calibri Light"/>
              </a:rPr>
              <a:t>VORBEREITUNG</a:t>
            </a:r>
            <a:endParaRPr>
              <a:latin typeface="Carlito"/>
              <a:ea typeface="Carlito"/>
              <a:cs typeface="Carlito"/>
              <a:sym typeface="Carlito"/>
            </a:endParaRPr>
          </a:p>
        </p:txBody>
      </p:sp>
      <p:sp>
        <p:nvSpPr>
          <p:cNvPr id="134" name="TextovéPole 23"/>
          <p:cNvSpPr txBox="1"/>
          <p:nvPr/>
        </p:nvSpPr>
        <p:spPr>
          <a:xfrm>
            <a:off x="4989221" y="7296050"/>
            <a:ext cx="3021678" cy="29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KOSTENLOS AB 500 STÜCK</a:t>
            </a:r>
          </a:p>
        </p:txBody>
      </p:sp>
      <p:sp>
        <p:nvSpPr>
          <p:cNvPr id="135" name="TextovéPole 24"/>
          <p:cNvSpPr txBox="1"/>
          <p:nvPr/>
        </p:nvSpPr>
        <p:spPr>
          <a:xfrm>
            <a:off x="3885751" y="7600984"/>
            <a:ext cx="3021678" cy="180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von 250 – 499 Stück Druck für 0,04 EUR + Vorbereitung</a:t>
            </a:r>
          </a:p>
        </p:txBody>
      </p:sp>
      <p:sp>
        <p:nvSpPr>
          <p:cNvPr id="136" name="TextovéPole 25"/>
          <p:cNvSpPr txBox="1"/>
          <p:nvPr/>
        </p:nvSpPr>
        <p:spPr>
          <a:xfrm>
            <a:off x="4738282" y="7743141"/>
            <a:ext cx="3021678" cy="180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2897" tIns="42897" rIns="42897" bIns="42897">
            <a:spAutoFit/>
          </a:bodyPr>
          <a:lstStyle>
            <a:lvl1pPr>
              <a:defRPr sz="700">
                <a:solidFill>
                  <a:srgbClr val="0281A8"/>
                </a:solidFill>
              </a:defRPr>
            </a:lvl1pPr>
          </a:lstStyle>
          <a:p>
            <a:r>
              <a:t>gültig für 1 Logo / Kugelschreiber</a:t>
            </a:r>
          </a:p>
        </p:txBody>
      </p:sp>
      <p:pic>
        <p:nvPicPr>
          <p:cNvPr id="137" name="de.png" descr="de.png"/>
          <p:cNvPicPr>
            <a:picLocks noChangeAspect="1"/>
          </p:cNvPicPr>
          <p:nvPr/>
        </p:nvPicPr>
        <p:blipFill>
          <a:blip r:embed="rId3"/>
          <a:srcRect t="36822" b="27641"/>
          <a:stretch>
            <a:fillRect/>
          </a:stretch>
        </p:blipFill>
        <p:spPr>
          <a:xfrm>
            <a:off x="3828111" y="8588719"/>
            <a:ext cx="1922013" cy="4553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5" ma:contentTypeDescription="Vytvoří nový dokument" ma:contentTypeScope="" ma:versionID="4faf4b24e6531c25a73da1bab0fc54aa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89de8e087bfa54936572e33d3d09e8b8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39b9795-e202-405d-9fe8-c1388354d955">RV3UJDKHJUZF-28926267-65793</_dlc_DocId>
    <_dlc_DocIdUrl xmlns="d39b9795-e202-405d-9fe8-c1388354d955">
      <Url>https://adorepen.sharepoint.com/sites/sh-obchod/_layouts/15/DocIdRedir.aspx?ID=RV3UJDKHJUZF-28926267-65793</Url>
      <Description>RV3UJDKHJUZF-28926267-65793</Description>
    </_dlc_DocIdUrl>
    <TaxCatchAll xmlns="d39b9795-e202-405d-9fe8-c1388354d955" xsi:nil="true"/>
    <lcf76f155ced4ddcb4097134ff3c332f xmlns="9daa6e02-54b6-4684-955a-d17880a29dd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C7BBDEA-1029-45C9-97C3-D6A94ED06DAA}"/>
</file>

<file path=customXml/itemProps2.xml><?xml version="1.0" encoding="utf-8"?>
<ds:datastoreItem xmlns:ds="http://schemas.openxmlformats.org/officeDocument/2006/customXml" ds:itemID="{03B2E3DB-431C-4140-A2C2-C7EAB1C0860C}"/>
</file>

<file path=customXml/itemProps3.xml><?xml version="1.0" encoding="utf-8"?>
<ds:datastoreItem xmlns:ds="http://schemas.openxmlformats.org/officeDocument/2006/customXml" ds:itemID="{174B13D9-D00F-4AEE-B591-1BC100DC64FA}"/>
</file>

<file path=customXml/itemProps4.xml><?xml version="1.0" encoding="utf-8"?>
<ds:datastoreItem xmlns:ds="http://schemas.openxmlformats.org/officeDocument/2006/customXml" ds:itemID="{6280FDEB-2205-46FF-918E-B439FD75BB6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Vlastní</PresentationFormat>
  <Paragraphs>38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Carlito</vt:lpstr>
      <vt:lpstr>Motiv systému Office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Beáta Kačmariková</dc:creator>
  <cp:lastModifiedBy>Beáta Kačmariková</cp:lastModifiedBy>
  <cp:revision>1</cp:revision>
  <dcterms:modified xsi:type="dcterms:W3CDTF">2024-06-03T07:18:58Z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0x0101000867BB3F45E04E4D8A2CFD7AF89E2992</vt:lpwstr>
  </property>
  <property fmtid="{D5CDD505-2E9C-101B-9397-08002B2CF9AE}" pid="3" name="_dlc_DocIdItemGuid">
    <vt:lpwstr>2c7b4870-723b-4aea-a16b-6050ef4a1c66</vt:lpwstr>
  </property>
</Properties>
</file>