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2405" y="-4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4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>
            <a:spLocks noGrp="1"/>
          </p:cNvSpPr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1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857250" y="5092884"/>
            <a:ext cx="5143500" cy="23410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174246" algn="ctr">
              <a:buSzTx/>
              <a:buFontTx/>
              <a:buNone/>
              <a:defRPr sz="900"/>
            </a:lvl2pPr>
            <a:lvl3pPr marL="0" indent="348493" algn="ctr">
              <a:buSzTx/>
              <a:buFontTx/>
              <a:buNone/>
              <a:defRPr sz="900"/>
            </a:lvl3pPr>
            <a:lvl4pPr marL="0" indent="522741" algn="ctr">
              <a:buSzTx/>
              <a:buFontTx/>
              <a:buNone/>
              <a:defRPr sz="900"/>
            </a:lvl4pPr>
            <a:lvl5pPr marL="0" indent="696987" algn="ctr">
              <a:buSzTx/>
              <a:buFontTx/>
              <a:buNone/>
              <a:defRPr sz="9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21" name="Text úrovně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>
            <a:spLocks noGrp="1"/>
          </p:cNvSpPr>
          <p:nvPr>
            <p:ph type="title"/>
          </p:nvPr>
        </p:nvSpPr>
        <p:spPr>
          <a:xfrm>
            <a:off x="467924" y="2417382"/>
            <a:ext cx="5915026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30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67924" y="6488993"/>
            <a:ext cx="5915026" cy="2121097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174246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348493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522741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696987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39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471487" y="2581231"/>
            <a:ext cx="2914651" cy="6152310"/>
          </a:xfrm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>
            <a:spLocks noGrp="1"/>
          </p:cNvSpPr>
          <p:nvPr>
            <p:ph type="title"/>
          </p:nvPr>
        </p:nvSpPr>
        <p:spPr>
          <a:xfrm>
            <a:off x="472385" y="516246"/>
            <a:ext cx="5915026" cy="1874200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48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376977"/>
            <a:ext cx="2901256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900" b="1"/>
            </a:lvl1pPr>
            <a:lvl2pPr marL="0" indent="174246">
              <a:buSzTx/>
              <a:buFontTx/>
              <a:buNone/>
              <a:defRPr sz="900" b="1"/>
            </a:lvl2pPr>
            <a:lvl3pPr marL="0" indent="348493">
              <a:buSzTx/>
              <a:buFontTx/>
              <a:buNone/>
              <a:defRPr sz="900" b="1"/>
            </a:lvl3pPr>
            <a:lvl4pPr marL="0" indent="522741">
              <a:buSzTx/>
              <a:buFontTx/>
              <a:buNone/>
              <a:defRPr sz="900" b="1"/>
            </a:lvl4pPr>
            <a:lvl5pPr marL="0" indent="696987">
              <a:buSzTx/>
              <a:buFontTx/>
              <a:buNone/>
              <a:defRPr sz="900" b="1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>
            <a:spLocks noGrp="1"/>
          </p:cNvSpPr>
          <p:nvPr>
            <p:ph type="body" sz="quarter" idx="21"/>
          </p:nvPr>
        </p:nvSpPr>
        <p:spPr>
          <a:xfrm>
            <a:off x="3471871" y="2376977"/>
            <a:ext cx="2915543" cy="1164920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900" b="1"/>
            </a:pPr>
            <a:endParaRPr/>
          </a:p>
        </p:txBody>
      </p:sp>
      <p:sp>
        <p:nvSpPr>
          <p:cNvPr id="5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5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>
            <a:spLocks noGrp="1"/>
          </p:cNvSpPr>
          <p:nvPr>
            <p:ph type="title"/>
          </p:nvPr>
        </p:nvSpPr>
        <p:spPr>
          <a:xfrm>
            <a:off x="472388" y="646430"/>
            <a:ext cx="2211885" cy="2262506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73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2915550" y="1396110"/>
            <a:ext cx="3471864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5" indent="-391885">
              <a:defRPr sz="1200"/>
            </a:lvl4pPr>
            <a:lvl5pPr marL="2220685" indent="-391885">
              <a:defRPr sz="12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>
            <a:spLocks noGrp="1"/>
          </p:cNvSpPr>
          <p:nvPr>
            <p:ph type="body" sz="quarter" idx="21"/>
          </p:nvPr>
        </p:nvSpPr>
        <p:spPr>
          <a:xfrm>
            <a:off x="472388" y="2908934"/>
            <a:ext cx="2211885" cy="5389163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600"/>
            </a:pPr>
            <a:endParaRPr/>
          </a:p>
        </p:txBody>
      </p:sp>
      <p:sp>
        <p:nvSpPr>
          <p:cNvPr id="7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>
            <a:spLocks noGrp="1"/>
          </p:cNvSpPr>
          <p:nvPr>
            <p:ph type="title"/>
          </p:nvPr>
        </p:nvSpPr>
        <p:spPr>
          <a:xfrm>
            <a:off x="472388" y="646430"/>
            <a:ext cx="2211885" cy="2262506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83" name="Zástupný symbol pro obrázek 2"/>
          <p:cNvSpPr>
            <a:spLocks noGrp="1"/>
          </p:cNvSpPr>
          <p:nvPr>
            <p:ph type="pic" sz="half" idx="21"/>
          </p:nvPr>
        </p:nvSpPr>
        <p:spPr>
          <a:xfrm>
            <a:off x="2915550" y="1396110"/>
            <a:ext cx="3471864" cy="689076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8" y="2908934"/>
            <a:ext cx="2211885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174246">
              <a:buSzTx/>
              <a:buFontTx/>
              <a:buNone/>
              <a:defRPr sz="600"/>
            </a:lvl2pPr>
            <a:lvl3pPr marL="0" indent="348493">
              <a:buSzTx/>
              <a:buFontTx/>
              <a:buNone/>
              <a:defRPr sz="600"/>
            </a:lvl3pPr>
            <a:lvl4pPr marL="0" indent="522741">
              <a:buSzTx/>
              <a:buFontTx/>
              <a:buNone/>
              <a:defRPr sz="600"/>
            </a:lvl4pPr>
            <a:lvl5pPr marL="0" indent="696987">
              <a:buSzTx/>
              <a:buFontTx/>
              <a:buNone/>
              <a:defRPr sz="6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>
            <a:spLocks noGrp="1"/>
          </p:cNvSpPr>
          <p:nvPr>
            <p:ph type="title"/>
          </p:nvPr>
        </p:nvSpPr>
        <p:spPr>
          <a:xfrm>
            <a:off x="471490" y="516246"/>
            <a:ext cx="5915026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 názvu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/>
          </p:nvPr>
        </p:nvSpPr>
        <p:spPr>
          <a:xfrm>
            <a:off x="471490" y="2581231"/>
            <a:ext cx="5915026" cy="6152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230878" y="9173435"/>
            <a:ext cx="155635" cy="14372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4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Obrázek 19" descr="Obrázek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" y="1730"/>
            <a:ext cx="6849962" cy="9686058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extovéPole 6"/>
          <p:cNvSpPr txBox="1"/>
          <p:nvPr/>
        </p:nvSpPr>
        <p:spPr>
          <a:xfrm rot="21360000">
            <a:off x="4149390" y="2368150"/>
            <a:ext cx="2488012" cy="491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3200" b="1"/>
            </a:lvl1pPr>
          </a:lstStyle>
          <a:p>
            <a:r>
              <a:t>FREE LASER</a:t>
            </a:r>
          </a:p>
        </p:txBody>
      </p:sp>
      <p:sp>
        <p:nvSpPr>
          <p:cNvPr id="96" name="TextovéPole 72"/>
          <p:cNvSpPr txBox="1"/>
          <p:nvPr/>
        </p:nvSpPr>
        <p:spPr>
          <a:xfrm>
            <a:off x="318098" y="9428867"/>
            <a:ext cx="7161057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700"/>
            </a:lvl1pPr>
          </a:lstStyle>
          <a:p>
            <a:r>
              <a:rPr dirty="0"/>
              <a:t>The promotion is for items in this brochure ordered between June </a:t>
            </a:r>
            <a:r>
              <a:rPr lang="cs-CZ" dirty="0"/>
              <a:t>3</a:t>
            </a:r>
            <a:r>
              <a:rPr dirty="0"/>
              <a:t> and August 15, 2024, or until sold out, whichever comes first. Prices do not include VAT.</a:t>
            </a:r>
          </a:p>
        </p:txBody>
      </p:sp>
      <p:sp>
        <p:nvSpPr>
          <p:cNvPr id="97" name="TextovéPole 1"/>
          <p:cNvSpPr txBox="1"/>
          <p:nvPr/>
        </p:nvSpPr>
        <p:spPr>
          <a:xfrm>
            <a:off x="-901856" y="1330182"/>
            <a:ext cx="3021677" cy="75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400" b="1"/>
            </a:pPr>
            <a:r>
              <a:t>YOUR</a:t>
            </a:r>
            <a:br/>
            <a:r>
              <a:t>LOGO</a:t>
            </a:r>
          </a:p>
        </p:txBody>
      </p:sp>
      <p:sp>
        <p:nvSpPr>
          <p:cNvPr id="98" name="TextovéPole 3"/>
          <p:cNvSpPr txBox="1"/>
          <p:nvPr/>
        </p:nvSpPr>
        <p:spPr>
          <a:xfrm>
            <a:off x="1381639" y="547093"/>
            <a:ext cx="3021678" cy="1106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7200" b="1">
                <a:solidFill>
                  <a:srgbClr val="FFFFFF"/>
                </a:solidFill>
              </a:defRPr>
            </a:pPr>
            <a:r>
              <a:t>-</a:t>
            </a:r>
            <a:r>
              <a:rPr sz="8000"/>
              <a:t>60</a:t>
            </a:r>
          </a:p>
        </p:txBody>
      </p:sp>
      <p:sp>
        <p:nvSpPr>
          <p:cNvPr id="99" name="TextovéPole 5"/>
          <p:cNvSpPr txBox="1"/>
          <p:nvPr/>
        </p:nvSpPr>
        <p:spPr>
          <a:xfrm>
            <a:off x="2316672" y="709584"/>
            <a:ext cx="3021678" cy="648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4400" b="1">
                <a:solidFill>
                  <a:srgbClr val="FFFFFF"/>
                </a:solidFill>
              </a:defRPr>
            </a:lvl1pPr>
          </a:lstStyle>
          <a:p>
            <a:r>
              <a:t>%</a:t>
            </a:r>
          </a:p>
        </p:txBody>
      </p:sp>
      <p:sp>
        <p:nvSpPr>
          <p:cNvPr id="100" name="TextovéPole 7"/>
          <p:cNvSpPr txBox="1"/>
          <p:nvPr/>
        </p:nvSpPr>
        <p:spPr>
          <a:xfrm>
            <a:off x="1990644" y="1284368"/>
            <a:ext cx="4516306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r>
              <a:t>off catalog prices</a:t>
            </a:r>
          </a:p>
        </p:txBody>
      </p:sp>
      <p:sp>
        <p:nvSpPr>
          <p:cNvPr id="101" name="TextovéPole 9"/>
          <p:cNvSpPr txBox="1"/>
          <p:nvPr/>
        </p:nvSpPr>
        <p:spPr>
          <a:xfrm>
            <a:off x="722867" y="1550180"/>
            <a:ext cx="5411048" cy="2444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800" b="1">
                <a:solidFill>
                  <a:srgbClr val="FFFFFF"/>
                </a:solidFill>
              </a:defRPr>
            </a:pPr>
            <a:r>
              <a:t>FOR SELECTED PENS</a:t>
            </a:r>
          </a:p>
          <a:p>
            <a:pPr algn="ctr"/>
            <a:br>
              <a:rPr sz="2800" b="1">
                <a:solidFill>
                  <a:srgbClr val="FFFFFF"/>
                </a:solidFill>
              </a:rPr>
            </a:br>
            <a:endParaRPr sz="2800" b="1">
              <a:solidFill>
                <a:srgbClr val="FFFFFF"/>
              </a:solidFill>
            </a:endParaRPr>
          </a:p>
          <a:p>
            <a:pPr algn="ctr">
              <a:defRPr sz="2000" b="1">
                <a:solidFill>
                  <a:srgbClr val="FFFFFF"/>
                </a:solidFill>
              </a:defRPr>
            </a:pPr>
            <a:endParaRPr sz="2800" b="1">
              <a:solidFill>
                <a:srgbClr val="FFFFFF"/>
              </a:solidFill>
            </a:endParaRPr>
          </a:p>
          <a:p>
            <a:pPr algn="ctr"/>
            <a:br>
              <a:rPr sz="2000" b="1">
                <a:solidFill>
                  <a:srgbClr val="FFFFFF"/>
                </a:solidFill>
              </a:rPr>
            </a:br>
            <a:endParaRPr sz="2000" b="1">
              <a:solidFill>
                <a:srgbClr val="FFFFFF"/>
              </a:solidFill>
            </a:endParaRPr>
          </a:p>
        </p:txBody>
      </p:sp>
      <p:sp>
        <p:nvSpPr>
          <p:cNvPr id="102" name="TextovéPole 12"/>
          <p:cNvSpPr txBox="1"/>
          <p:nvPr/>
        </p:nvSpPr>
        <p:spPr>
          <a:xfrm>
            <a:off x="4081974" y="4637408"/>
            <a:ext cx="2787825" cy="481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400" b="1">
                <a:solidFill>
                  <a:srgbClr val="0281A8"/>
                </a:solidFill>
              </a:defRPr>
            </a:pPr>
            <a:r>
              <a:t>LASER + FREE</a:t>
            </a:r>
            <a:r>
              <a:rPr b="0"/>
              <a:t> </a:t>
            </a:r>
            <a:r>
              <a:rPr b="0">
                <a:latin typeface="Calibri Light"/>
                <a:ea typeface="Calibri Light"/>
                <a:cs typeface="Calibri Light"/>
                <a:sym typeface="Calibri Light"/>
              </a:rPr>
              <a:t>START-UP</a:t>
            </a:r>
          </a:p>
        </p:txBody>
      </p:sp>
      <p:sp>
        <p:nvSpPr>
          <p:cNvPr id="103" name="TextovéPole 14"/>
          <p:cNvSpPr txBox="1"/>
          <p:nvPr/>
        </p:nvSpPr>
        <p:spPr>
          <a:xfrm>
            <a:off x="5184399" y="4525588"/>
            <a:ext cx="3021678" cy="294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FROM 250 PCS</a:t>
            </a:r>
          </a:p>
        </p:txBody>
      </p:sp>
      <p:sp>
        <p:nvSpPr>
          <p:cNvPr id="104" name="TextovéPole 16"/>
          <p:cNvSpPr txBox="1"/>
          <p:nvPr/>
        </p:nvSpPr>
        <p:spPr>
          <a:xfrm>
            <a:off x="4960342" y="4855940"/>
            <a:ext cx="3021678" cy="180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valid for 1 logo / pen</a:t>
            </a:r>
          </a:p>
        </p:txBody>
      </p:sp>
      <p:sp>
        <p:nvSpPr>
          <p:cNvPr id="105" name="TextovéPole 18"/>
          <p:cNvSpPr txBox="1"/>
          <p:nvPr/>
        </p:nvSpPr>
        <p:spPr>
          <a:xfrm>
            <a:off x="4660901" y="5298154"/>
            <a:ext cx="3021678" cy="379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0,33 EUR</a:t>
            </a:r>
          </a:p>
        </p:txBody>
      </p:sp>
      <p:sp>
        <p:nvSpPr>
          <p:cNvPr id="106" name="TextovéPole 20"/>
          <p:cNvSpPr txBox="1"/>
          <p:nvPr/>
        </p:nvSpPr>
        <p:spPr>
          <a:xfrm>
            <a:off x="4004693" y="5171063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0,83 EUR</a:t>
            </a:r>
          </a:p>
        </p:txBody>
      </p:sp>
      <p:sp>
        <p:nvSpPr>
          <p:cNvPr id="107" name="Obdélník 22"/>
          <p:cNvSpPr/>
          <p:nvPr/>
        </p:nvSpPr>
        <p:spPr>
          <a:xfrm rot="21180000">
            <a:off x="4057993" y="5316544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" name="TextovéPole 13"/>
          <p:cNvSpPr txBox="1"/>
          <p:nvPr/>
        </p:nvSpPr>
        <p:spPr>
          <a:xfrm>
            <a:off x="4740423" y="8144874"/>
            <a:ext cx="3021678" cy="37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0,33 EUR</a:t>
            </a:r>
          </a:p>
        </p:txBody>
      </p:sp>
      <p:sp>
        <p:nvSpPr>
          <p:cNvPr id="109" name="TextovéPole 15"/>
          <p:cNvSpPr txBox="1"/>
          <p:nvPr/>
        </p:nvSpPr>
        <p:spPr>
          <a:xfrm>
            <a:off x="4084442" y="8017782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0,83 EUR</a:t>
            </a:r>
          </a:p>
        </p:txBody>
      </p:sp>
      <p:sp>
        <p:nvSpPr>
          <p:cNvPr id="110" name="Obdélník 17"/>
          <p:cNvSpPr/>
          <p:nvPr/>
        </p:nvSpPr>
        <p:spPr>
          <a:xfrm rot="21180000">
            <a:off x="4137709" y="8163262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1" name="TextovéPole 21"/>
          <p:cNvSpPr txBox="1"/>
          <p:nvPr/>
        </p:nvSpPr>
        <p:spPr>
          <a:xfrm>
            <a:off x="4187125" y="7473960"/>
            <a:ext cx="2787825" cy="481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400" b="1">
                <a:solidFill>
                  <a:srgbClr val="0281A8"/>
                </a:solidFill>
              </a:defRPr>
            </a:pPr>
            <a:r>
              <a:t>LASER + FREE</a:t>
            </a:r>
            <a:r>
              <a:rPr b="0"/>
              <a:t> </a:t>
            </a:r>
            <a:r>
              <a:rPr b="0">
                <a:latin typeface="Calibri Light"/>
                <a:ea typeface="Calibri Light"/>
                <a:cs typeface="Calibri Light"/>
                <a:sym typeface="Calibri Light"/>
              </a:rPr>
              <a:t>START-UP</a:t>
            </a:r>
          </a:p>
        </p:txBody>
      </p:sp>
      <p:sp>
        <p:nvSpPr>
          <p:cNvPr id="112" name="TextovéPole 23"/>
          <p:cNvSpPr txBox="1"/>
          <p:nvPr/>
        </p:nvSpPr>
        <p:spPr>
          <a:xfrm>
            <a:off x="5289167" y="7362139"/>
            <a:ext cx="3021678" cy="29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FROM 250 PCS</a:t>
            </a:r>
          </a:p>
        </p:txBody>
      </p:sp>
      <p:sp>
        <p:nvSpPr>
          <p:cNvPr id="113" name="TextovéPole 25"/>
          <p:cNvSpPr txBox="1"/>
          <p:nvPr/>
        </p:nvSpPr>
        <p:spPr>
          <a:xfrm>
            <a:off x="5065188" y="7692491"/>
            <a:ext cx="3021678" cy="180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valid for 1 logo / pen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Obrázek 2" descr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55" y="-2819"/>
            <a:ext cx="6868746" cy="9708152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TextovéPole 6"/>
          <p:cNvSpPr txBox="1"/>
          <p:nvPr/>
        </p:nvSpPr>
        <p:spPr>
          <a:xfrm rot="21360000">
            <a:off x="4139318" y="2103791"/>
            <a:ext cx="2488012" cy="98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3200" b="1"/>
            </a:pPr>
            <a:r>
              <a:t>FREE</a:t>
            </a:r>
            <a:br/>
            <a:r>
              <a:t>UV PRINT</a:t>
            </a:r>
          </a:p>
        </p:txBody>
      </p:sp>
      <p:sp>
        <p:nvSpPr>
          <p:cNvPr id="117" name="TextovéPole 72"/>
          <p:cNvSpPr txBox="1"/>
          <p:nvPr/>
        </p:nvSpPr>
        <p:spPr>
          <a:xfrm>
            <a:off x="318098" y="9428867"/>
            <a:ext cx="7161057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700"/>
            </a:lvl1pPr>
          </a:lstStyle>
          <a:p>
            <a:r>
              <a:rPr dirty="0"/>
              <a:t>The promotion is for items in this brochure ordered between June </a:t>
            </a:r>
            <a:r>
              <a:rPr lang="cs-CZ" dirty="0"/>
              <a:t>3</a:t>
            </a:r>
            <a:r>
              <a:rPr dirty="0"/>
              <a:t> and August 15, 2024, or until sold out, whichever comes first. Prices do not include VAT.</a:t>
            </a:r>
          </a:p>
        </p:txBody>
      </p:sp>
      <p:sp>
        <p:nvSpPr>
          <p:cNvPr id="118" name="TextovéPole 1"/>
          <p:cNvSpPr txBox="1"/>
          <p:nvPr/>
        </p:nvSpPr>
        <p:spPr>
          <a:xfrm>
            <a:off x="-901856" y="1330182"/>
            <a:ext cx="3021677" cy="75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400" b="1"/>
            </a:pPr>
            <a:r>
              <a:t>YOUR</a:t>
            </a:r>
            <a:br/>
            <a:r>
              <a:t>LOGO</a:t>
            </a:r>
          </a:p>
        </p:txBody>
      </p:sp>
      <p:sp>
        <p:nvSpPr>
          <p:cNvPr id="119" name="TextovéPole 3"/>
          <p:cNvSpPr txBox="1"/>
          <p:nvPr/>
        </p:nvSpPr>
        <p:spPr>
          <a:xfrm>
            <a:off x="1381639" y="547093"/>
            <a:ext cx="3021678" cy="1106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7200" b="1">
                <a:solidFill>
                  <a:srgbClr val="FFFFFF"/>
                </a:solidFill>
              </a:defRPr>
            </a:pPr>
            <a:r>
              <a:t>-</a:t>
            </a:r>
            <a:r>
              <a:rPr sz="8000"/>
              <a:t>60</a:t>
            </a:r>
          </a:p>
        </p:txBody>
      </p:sp>
      <p:sp>
        <p:nvSpPr>
          <p:cNvPr id="120" name="TextovéPole 5"/>
          <p:cNvSpPr txBox="1"/>
          <p:nvPr/>
        </p:nvSpPr>
        <p:spPr>
          <a:xfrm>
            <a:off x="2316672" y="709584"/>
            <a:ext cx="3021678" cy="648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4400" b="1">
                <a:solidFill>
                  <a:srgbClr val="FFFFFF"/>
                </a:solidFill>
              </a:defRPr>
            </a:lvl1pPr>
          </a:lstStyle>
          <a:p>
            <a:r>
              <a:t>%</a:t>
            </a:r>
          </a:p>
        </p:txBody>
      </p:sp>
      <p:sp>
        <p:nvSpPr>
          <p:cNvPr id="121" name="TextovéPole 7"/>
          <p:cNvSpPr txBox="1"/>
          <p:nvPr/>
        </p:nvSpPr>
        <p:spPr>
          <a:xfrm>
            <a:off x="1990644" y="1284368"/>
            <a:ext cx="4516306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r>
              <a:t>off catalog prices</a:t>
            </a:r>
          </a:p>
        </p:txBody>
      </p:sp>
      <p:sp>
        <p:nvSpPr>
          <p:cNvPr id="122" name="TextovéPole 9"/>
          <p:cNvSpPr txBox="1"/>
          <p:nvPr/>
        </p:nvSpPr>
        <p:spPr>
          <a:xfrm>
            <a:off x="722867" y="1550180"/>
            <a:ext cx="5411048" cy="2444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800" b="1">
                <a:solidFill>
                  <a:srgbClr val="FFFFFF"/>
                </a:solidFill>
              </a:defRPr>
            </a:pPr>
            <a:r>
              <a:t>FOR SELECTED PENS</a:t>
            </a:r>
          </a:p>
          <a:p>
            <a:pPr algn="ctr"/>
            <a:br>
              <a:rPr sz="2800" b="1">
                <a:solidFill>
                  <a:srgbClr val="FFFFFF"/>
                </a:solidFill>
              </a:rPr>
            </a:br>
            <a:endParaRPr sz="2800" b="1">
              <a:solidFill>
                <a:srgbClr val="FFFFFF"/>
              </a:solidFill>
            </a:endParaRPr>
          </a:p>
          <a:p>
            <a:pPr algn="ctr">
              <a:defRPr sz="2000" b="1">
                <a:solidFill>
                  <a:srgbClr val="FFFFFF"/>
                </a:solidFill>
              </a:defRPr>
            </a:pPr>
            <a:endParaRPr sz="2800" b="1">
              <a:solidFill>
                <a:srgbClr val="FFFFFF"/>
              </a:solidFill>
            </a:endParaRPr>
          </a:p>
          <a:p>
            <a:pPr algn="ctr"/>
            <a:br>
              <a:rPr sz="2000" b="1">
                <a:solidFill>
                  <a:srgbClr val="FFFFFF"/>
                </a:solidFill>
              </a:rPr>
            </a:br>
            <a:endParaRPr sz="2000" b="1">
              <a:solidFill>
                <a:srgbClr val="FFFFFF"/>
              </a:solidFill>
            </a:endParaRPr>
          </a:p>
        </p:txBody>
      </p:sp>
      <p:sp>
        <p:nvSpPr>
          <p:cNvPr id="123" name="TextovéPole 12"/>
          <p:cNvSpPr txBox="1"/>
          <p:nvPr/>
        </p:nvSpPr>
        <p:spPr>
          <a:xfrm>
            <a:off x="3741242" y="4556068"/>
            <a:ext cx="2787825" cy="41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100" b="1">
                <a:solidFill>
                  <a:srgbClr val="0281A8"/>
                </a:solidFill>
              </a:defRPr>
            </a:pPr>
            <a:r>
              <a:t>UV PRINTING + FREE</a:t>
            </a:r>
            <a:r>
              <a:rPr b="0"/>
              <a:t> </a:t>
            </a:r>
            <a:r>
              <a:rPr b="0">
                <a:latin typeface="Calibri Light"/>
                <a:ea typeface="Calibri Light"/>
                <a:cs typeface="Calibri Light"/>
                <a:sym typeface="Calibri Light"/>
              </a:rPr>
              <a:t>START-UP COST</a:t>
            </a:r>
          </a:p>
        </p:txBody>
      </p:sp>
      <p:sp>
        <p:nvSpPr>
          <p:cNvPr id="124" name="TextovéPole 14"/>
          <p:cNvSpPr txBox="1"/>
          <p:nvPr/>
        </p:nvSpPr>
        <p:spPr>
          <a:xfrm>
            <a:off x="5143715" y="4423912"/>
            <a:ext cx="3021678" cy="29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FREE FROM 500 PCS</a:t>
            </a:r>
          </a:p>
        </p:txBody>
      </p:sp>
      <p:sp>
        <p:nvSpPr>
          <p:cNvPr id="125" name="TextovéPole 16"/>
          <p:cNvSpPr txBox="1"/>
          <p:nvPr/>
        </p:nvSpPr>
        <p:spPr>
          <a:xfrm>
            <a:off x="5143422" y="4922029"/>
            <a:ext cx="3021678" cy="180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valid for 1 logo / pen</a:t>
            </a:r>
          </a:p>
        </p:txBody>
      </p:sp>
      <p:sp>
        <p:nvSpPr>
          <p:cNvPr id="126" name="TextovéPole 18"/>
          <p:cNvSpPr txBox="1"/>
          <p:nvPr/>
        </p:nvSpPr>
        <p:spPr>
          <a:xfrm>
            <a:off x="4660901" y="5298154"/>
            <a:ext cx="3021678" cy="379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0,14 EUR</a:t>
            </a:r>
          </a:p>
        </p:txBody>
      </p:sp>
      <p:sp>
        <p:nvSpPr>
          <p:cNvPr id="127" name="TextovéPole 20"/>
          <p:cNvSpPr txBox="1"/>
          <p:nvPr/>
        </p:nvSpPr>
        <p:spPr>
          <a:xfrm>
            <a:off x="4004693" y="5171063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0,34 EUR</a:t>
            </a:r>
          </a:p>
        </p:txBody>
      </p:sp>
      <p:sp>
        <p:nvSpPr>
          <p:cNvPr id="128" name="Obdélník 22"/>
          <p:cNvSpPr/>
          <p:nvPr/>
        </p:nvSpPr>
        <p:spPr>
          <a:xfrm rot="21180000">
            <a:off x="4057993" y="5316544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9" name="TextovéPole 13"/>
          <p:cNvSpPr txBox="1"/>
          <p:nvPr/>
        </p:nvSpPr>
        <p:spPr>
          <a:xfrm>
            <a:off x="4740423" y="8144874"/>
            <a:ext cx="3021678" cy="37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0,16 EUR</a:t>
            </a:r>
          </a:p>
        </p:txBody>
      </p:sp>
      <p:sp>
        <p:nvSpPr>
          <p:cNvPr id="130" name="TextovéPole 15"/>
          <p:cNvSpPr txBox="1"/>
          <p:nvPr/>
        </p:nvSpPr>
        <p:spPr>
          <a:xfrm>
            <a:off x="4084442" y="8017782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0,40 EUR</a:t>
            </a:r>
          </a:p>
        </p:txBody>
      </p:sp>
      <p:sp>
        <p:nvSpPr>
          <p:cNvPr id="131" name="Obdélník 17"/>
          <p:cNvSpPr/>
          <p:nvPr/>
        </p:nvSpPr>
        <p:spPr>
          <a:xfrm rot="21180000">
            <a:off x="4137709" y="8163262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2" name="TextovéPole 4"/>
          <p:cNvSpPr txBox="1"/>
          <p:nvPr/>
        </p:nvSpPr>
        <p:spPr>
          <a:xfrm>
            <a:off x="3966714" y="4759159"/>
            <a:ext cx="3021678" cy="180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from 250 – 499 pcs printing for 0,04 EUR + start-up</a:t>
            </a:r>
          </a:p>
        </p:txBody>
      </p:sp>
      <p:sp>
        <p:nvSpPr>
          <p:cNvPr id="133" name="TextovéPole 8"/>
          <p:cNvSpPr txBox="1"/>
          <p:nvPr/>
        </p:nvSpPr>
        <p:spPr>
          <a:xfrm>
            <a:off x="3807166" y="7392620"/>
            <a:ext cx="2787825" cy="41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100" b="1">
                <a:solidFill>
                  <a:srgbClr val="0281A8"/>
                </a:solidFill>
              </a:defRPr>
            </a:pPr>
            <a:r>
              <a:t>UV PRINTING + FREE</a:t>
            </a:r>
            <a:r>
              <a:rPr b="0"/>
              <a:t> </a:t>
            </a:r>
            <a:r>
              <a:rPr b="0">
                <a:latin typeface="Calibri Light"/>
                <a:ea typeface="Calibri Light"/>
                <a:cs typeface="Calibri Light"/>
                <a:sym typeface="Calibri Light"/>
              </a:rPr>
              <a:t>START-UP COST</a:t>
            </a:r>
          </a:p>
        </p:txBody>
      </p:sp>
      <p:sp>
        <p:nvSpPr>
          <p:cNvPr id="134" name="TextovéPole 10"/>
          <p:cNvSpPr txBox="1"/>
          <p:nvPr/>
        </p:nvSpPr>
        <p:spPr>
          <a:xfrm>
            <a:off x="5209637" y="7260465"/>
            <a:ext cx="3021678" cy="294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FREE FROM 500 PCS</a:t>
            </a:r>
          </a:p>
        </p:txBody>
      </p:sp>
      <p:sp>
        <p:nvSpPr>
          <p:cNvPr id="135" name="TextovéPole 11"/>
          <p:cNvSpPr txBox="1"/>
          <p:nvPr/>
        </p:nvSpPr>
        <p:spPr>
          <a:xfrm>
            <a:off x="5209344" y="7758580"/>
            <a:ext cx="3021678" cy="180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valid for 1 logo / pen</a:t>
            </a:r>
          </a:p>
        </p:txBody>
      </p:sp>
      <p:sp>
        <p:nvSpPr>
          <p:cNvPr id="136" name="TextovéPole 24"/>
          <p:cNvSpPr txBox="1"/>
          <p:nvPr/>
        </p:nvSpPr>
        <p:spPr>
          <a:xfrm>
            <a:off x="4032637" y="7595710"/>
            <a:ext cx="3021678" cy="180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from 250 – 499 pcs printing for 0,04 EUR + start-up</a:t>
            </a:r>
          </a:p>
        </p:txBody>
      </p:sp>
      <p:pic>
        <p:nvPicPr>
          <p:cNvPr id="137" name="eng.png" descr="eng.png"/>
          <p:cNvPicPr>
            <a:picLocks noChangeAspect="1"/>
          </p:cNvPicPr>
          <p:nvPr/>
        </p:nvPicPr>
        <p:blipFill>
          <a:blip r:embed="rId3"/>
          <a:srcRect l="7041" t="39186" r="18242" b="31533"/>
          <a:stretch>
            <a:fillRect/>
          </a:stretch>
        </p:blipFill>
        <p:spPr>
          <a:xfrm>
            <a:off x="3930697" y="8587604"/>
            <a:ext cx="1629709" cy="4257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67BB3F45E04E4D8A2CFD7AF89E2992" ma:contentTypeVersion="15" ma:contentTypeDescription="Vytvoří nový dokument" ma:contentTypeScope="" ma:versionID="4faf4b24e6531c25a73da1bab0fc54aa">
  <xsd:schema xmlns:xsd="http://www.w3.org/2001/XMLSchema" xmlns:xs="http://www.w3.org/2001/XMLSchema" xmlns:p="http://schemas.microsoft.com/office/2006/metadata/properties" xmlns:ns2="d39b9795-e202-405d-9fe8-c1388354d955" xmlns:ns3="9daa6e02-54b6-4684-955a-d17880a29dd4" targetNamespace="http://schemas.microsoft.com/office/2006/metadata/properties" ma:root="true" ma:fieldsID="89de8e087bfa54936572e33d3d09e8b8" ns2:_="" ns3:_="">
    <xsd:import namespace="d39b9795-e202-405d-9fe8-c1388354d955"/>
    <xsd:import namespace="9daa6e02-54b6-4684-955a-d17880a29dd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b9795-e202-405d-9fe8-c1388354d95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78f44d8e-fdc1-48cc-a713-72153639acee}" ma:internalName="TaxCatchAll" ma:showField="CatchAllData" ma:web="d39b9795-e202-405d-9fe8-c1388354d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6e02-54b6-4684-955a-d17880a29d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39b9795-e202-405d-9fe8-c1388354d955">ZSFMMZE4K5KU-1794939406-226</_dlc_DocId>
    <_dlc_DocIdUrl xmlns="d39b9795-e202-405d-9fe8-c1388354d955">
      <Url>https://adorepen.sharepoint.com/sites/sh-obchod/_layouts/15/DocIdRedir.aspx?ID=ZSFMMZE4K5KU-1794939406-226</Url>
      <Description>ZSFMMZE4K5KU-1794939406-226</Description>
    </_dlc_DocIdUrl>
    <lcf76f155ced4ddcb4097134ff3c332f xmlns="9daa6e02-54b6-4684-955a-d17880a29dd4">
      <Terms xmlns="http://schemas.microsoft.com/office/infopath/2007/PartnerControls"/>
    </lcf76f155ced4ddcb4097134ff3c332f>
    <TaxCatchAll xmlns="d39b9795-e202-405d-9fe8-c1388354d955" xsi:nil="true"/>
  </documentManagement>
</p:properties>
</file>

<file path=customXml/itemProps1.xml><?xml version="1.0" encoding="utf-8"?>
<ds:datastoreItem xmlns:ds="http://schemas.openxmlformats.org/officeDocument/2006/customXml" ds:itemID="{075E1C5C-7CD4-4C88-88C9-A06306125114}"/>
</file>

<file path=customXml/itemProps2.xml><?xml version="1.0" encoding="utf-8"?>
<ds:datastoreItem xmlns:ds="http://schemas.openxmlformats.org/officeDocument/2006/customXml" ds:itemID="{185FFEDA-F7B8-4A5F-88A3-804DB220A862}"/>
</file>

<file path=customXml/itemProps3.xml><?xml version="1.0" encoding="utf-8"?>
<ds:datastoreItem xmlns:ds="http://schemas.openxmlformats.org/officeDocument/2006/customXml" ds:itemID="{D1CDDDE2-71E8-406A-BCC4-26A4CBC0FF44}"/>
</file>

<file path=customXml/itemProps4.xml><?xml version="1.0" encoding="utf-8"?>
<ds:datastoreItem xmlns:ds="http://schemas.openxmlformats.org/officeDocument/2006/customXml" ds:itemID="{072E7D6A-C006-4DD2-A7F0-229D148F7F2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Vlastní</PresentationFormat>
  <Paragraphs>42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Motiv systému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Beáta Kačmariková</dc:creator>
  <cp:lastModifiedBy>Beáta Kačmariková</cp:lastModifiedBy>
  <cp:revision>1</cp:revision>
  <dcterms:modified xsi:type="dcterms:W3CDTF">2024-06-03T07:17:26Z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0x0101000867BB3F45E04E4D8A2CFD7AF89E2992</vt:lpwstr>
  </property>
  <property fmtid="{D5CDD505-2E9C-101B-9397-08002B2CF9AE}" pid="4" name="_dlc_DocIdItemGuid">
    <vt:lpwstr>e708bd03-396e-470b-9c7f-acc8a1686273</vt:lpwstr>
  </property>
</Properties>
</file>